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omments/comment7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509" r:id="rId2"/>
    <p:sldId id="508" r:id="rId3"/>
    <p:sldId id="505" r:id="rId4"/>
    <p:sldId id="510" r:id="rId5"/>
    <p:sldId id="516" r:id="rId6"/>
    <p:sldId id="533" r:id="rId7"/>
    <p:sldId id="511" r:id="rId8"/>
    <p:sldId id="522" r:id="rId9"/>
    <p:sldId id="512" r:id="rId10"/>
    <p:sldId id="518" r:id="rId11"/>
    <p:sldId id="524" r:id="rId12"/>
    <p:sldId id="523" r:id="rId13"/>
    <p:sldId id="531" r:id="rId14"/>
    <p:sldId id="528" r:id="rId15"/>
    <p:sldId id="530" r:id="rId16"/>
    <p:sldId id="532" r:id="rId17"/>
    <p:sldId id="513" r:id="rId18"/>
    <p:sldId id="519" r:id="rId19"/>
    <p:sldId id="525" r:id="rId20"/>
    <p:sldId id="514" r:id="rId21"/>
    <p:sldId id="520" r:id="rId22"/>
    <p:sldId id="534" r:id="rId23"/>
    <p:sldId id="51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3" clrIdx="0">
    <p:extLst>
      <p:ext uri="{19B8F6BF-5375-455C-9EA6-DF929625EA0E}">
        <p15:presenceInfo xmlns:p15="http://schemas.microsoft.com/office/powerpoint/2012/main" userId="Windows User" providerId="None"/>
      </p:ext>
    </p:extLst>
  </p:cmAuthor>
  <p:cmAuthor id="2" name="Microsoft Office 使用者" initials="MO使" lastIdx="1" clrIdx="1">
    <p:extLst>
      <p:ext uri="{19B8F6BF-5375-455C-9EA6-DF929625EA0E}">
        <p15:presenceInfo xmlns:p15="http://schemas.microsoft.com/office/powerpoint/2012/main" userId="Microsoft Office 使用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0A9E"/>
    <a:srgbClr val="FF8A3C"/>
    <a:srgbClr val="FF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80408" autoAdjust="0"/>
  </p:normalViewPr>
  <p:slideViewPr>
    <p:cSldViewPr>
      <p:cViewPr varScale="1">
        <p:scale>
          <a:sx n="87" d="100"/>
          <a:sy n="87" d="100"/>
        </p:scale>
        <p:origin x="2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3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90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/Users\andy\Desktop\&#24202;&#22666;\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濾波前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工作表1!$B$419:$B$600</c:f>
              <c:numCache>
                <c:formatCode>General</c:formatCode>
                <c:ptCount val="182"/>
                <c:pt idx="0">
                  <c:v>1566.21</c:v>
                </c:pt>
                <c:pt idx="1">
                  <c:v>1975.49</c:v>
                </c:pt>
                <c:pt idx="2">
                  <c:v>576.86</c:v>
                </c:pt>
                <c:pt idx="3">
                  <c:v>483.4</c:v>
                </c:pt>
                <c:pt idx="4">
                  <c:v>2020.61</c:v>
                </c:pt>
                <c:pt idx="5">
                  <c:v>1443.75</c:v>
                </c:pt>
                <c:pt idx="6">
                  <c:v>377.05</c:v>
                </c:pt>
                <c:pt idx="7">
                  <c:v>799.22</c:v>
                </c:pt>
                <c:pt idx="8">
                  <c:v>2336.4299999999998</c:v>
                </c:pt>
                <c:pt idx="9">
                  <c:v>979.69</c:v>
                </c:pt>
                <c:pt idx="10">
                  <c:v>406.05</c:v>
                </c:pt>
                <c:pt idx="11">
                  <c:v>1504.98</c:v>
                </c:pt>
                <c:pt idx="12">
                  <c:v>2136.62</c:v>
                </c:pt>
                <c:pt idx="13">
                  <c:v>692.87</c:v>
                </c:pt>
                <c:pt idx="14">
                  <c:v>592.97</c:v>
                </c:pt>
                <c:pt idx="15">
                  <c:v>2126.9499999999998</c:v>
                </c:pt>
                <c:pt idx="16">
                  <c:v>1492.09</c:v>
                </c:pt>
                <c:pt idx="17">
                  <c:v>389.94</c:v>
                </c:pt>
                <c:pt idx="18">
                  <c:v>812.11</c:v>
                </c:pt>
                <c:pt idx="19">
                  <c:v>2313.87</c:v>
                </c:pt>
                <c:pt idx="20">
                  <c:v>937.79</c:v>
                </c:pt>
                <c:pt idx="21">
                  <c:v>344.82</c:v>
                </c:pt>
                <c:pt idx="22">
                  <c:v>1376.07</c:v>
                </c:pt>
                <c:pt idx="23">
                  <c:v>2091.5</c:v>
                </c:pt>
                <c:pt idx="24">
                  <c:v>689.65</c:v>
                </c:pt>
                <c:pt idx="25">
                  <c:v>509.18</c:v>
                </c:pt>
                <c:pt idx="26">
                  <c:v>2014.16</c:v>
                </c:pt>
                <c:pt idx="27">
                  <c:v>1598.44</c:v>
                </c:pt>
                <c:pt idx="28">
                  <c:v>441.5</c:v>
                </c:pt>
                <c:pt idx="29">
                  <c:v>812.11</c:v>
                </c:pt>
                <c:pt idx="30">
                  <c:v>2384.77</c:v>
                </c:pt>
                <c:pt idx="31">
                  <c:v>1031.25</c:v>
                </c:pt>
                <c:pt idx="32">
                  <c:v>425.39</c:v>
                </c:pt>
                <c:pt idx="33">
                  <c:v>1482.42</c:v>
                </c:pt>
                <c:pt idx="34">
                  <c:v>2184.96</c:v>
                </c:pt>
                <c:pt idx="35">
                  <c:v>708.98</c:v>
                </c:pt>
                <c:pt idx="36">
                  <c:v>573.63</c:v>
                </c:pt>
                <c:pt idx="37">
                  <c:v>2088.2800000000002</c:v>
                </c:pt>
                <c:pt idx="38">
                  <c:v>1517.87</c:v>
                </c:pt>
                <c:pt idx="39">
                  <c:v>396.39</c:v>
                </c:pt>
                <c:pt idx="40">
                  <c:v>776.66</c:v>
                </c:pt>
                <c:pt idx="41">
                  <c:v>2291.31</c:v>
                </c:pt>
                <c:pt idx="42">
                  <c:v>950.68</c:v>
                </c:pt>
                <c:pt idx="43">
                  <c:v>309.38</c:v>
                </c:pt>
                <c:pt idx="44">
                  <c:v>1243.95</c:v>
                </c:pt>
                <c:pt idx="45">
                  <c:v>2046.39</c:v>
                </c:pt>
                <c:pt idx="46">
                  <c:v>638.09</c:v>
                </c:pt>
                <c:pt idx="47">
                  <c:v>360.94</c:v>
                </c:pt>
                <c:pt idx="48">
                  <c:v>1778.91</c:v>
                </c:pt>
                <c:pt idx="49">
                  <c:v>1543.65</c:v>
                </c:pt>
                <c:pt idx="50">
                  <c:v>319.04000000000002</c:v>
                </c:pt>
                <c:pt idx="51">
                  <c:v>515.63</c:v>
                </c:pt>
                <c:pt idx="52">
                  <c:v>2062.5</c:v>
                </c:pt>
                <c:pt idx="53">
                  <c:v>953.91</c:v>
                </c:pt>
                <c:pt idx="54">
                  <c:v>196.58</c:v>
                </c:pt>
                <c:pt idx="55">
                  <c:v>899.12</c:v>
                </c:pt>
                <c:pt idx="56">
                  <c:v>2027.05</c:v>
                </c:pt>
                <c:pt idx="57">
                  <c:v>663.87</c:v>
                </c:pt>
                <c:pt idx="58">
                  <c:v>232.03</c:v>
                </c:pt>
                <c:pt idx="59">
                  <c:v>1508.2</c:v>
                </c:pt>
                <c:pt idx="60">
                  <c:v>1679</c:v>
                </c:pt>
                <c:pt idx="61">
                  <c:v>389.94</c:v>
                </c:pt>
                <c:pt idx="62">
                  <c:v>393.16</c:v>
                </c:pt>
                <c:pt idx="63">
                  <c:v>1952.93</c:v>
                </c:pt>
                <c:pt idx="64">
                  <c:v>1144.04</c:v>
                </c:pt>
                <c:pt idx="65">
                  <c:v>183.69</c:v>
                </c:pt>
                <c:pt idx="66">
                  <c:v>676.76</c:v>
                </c:pt>
                <c:pt idx="67">
                  <c:v>2027.05</c:v>
                </c:pt>
                <c:pt idx="68">
                  <c:v>721.88</c:v>
                </c:pt>
                <c:pt idx="69">
                  <c:v>177.25</c:v>
                </c:pt>
                <c:pt idx="70">
                  <c:v>1282.6199999999999</c:v>
                </c:pt>
                <c:pt idx="71">
                  <c:v>1766.02</c:v>
                </c:pt>
                <c:pt idx="72">
                  <c:v>431.84</c:v>
                </c:pt>
                <c:pt idx="73">
                  <c:v>267.48</c:v>
                </c:pt>
                <c:pt idx="74">
                  <c:v>1759.57</c:v>
                </c:pt>
                <c:pt idx="75">
                  <c:v>1279.3900000000001</c:v>
                </c:pt>
                <c:pt idx="76">
                  <c:v>174.02</c:v>
                </c:pt>
                <c:pt idx="77">
                  <c:v>502.73</c:v>
                </c:pt>
                <c:pt idx="78">
                  <c:v>1994.82</c:v>
                </c:pt>
                <c:pt idx="79">
                  <c:v>796</c:v>
                </c:pt>
                <c:pt idx="80">
                  <c:v>186.91</c:v>
                </c:pt>
                <c:pt idx="81">
                  <c:v>1105.3699999999999</c:v>
                </c:pt>
                <c:pt idx="82">
                  <c:v>1936.82</c:v>
                </c:pt>
                <c:pt idx="83">
                  <c:v>583.29999999999995</c:v>
                </c:pt>
                <c:pt idx="84">
                  <c:v>280.37</c:v>
                </c:pt>
                <c:pt idx="85">
                  <c:v>1675.78</c:v>
                </c:pt>
                <c:pt idx="86">
                  <c:v>1501.76</c:v>
                </c:pt>
                <c:pt idx="87">
                  <c:v>264.26</c:v>
                </c:pt>
                <c:pt idx="88">
                  <c:v>425.39</c:v>
                </c:pt>
                <c:pt idx="89">
                  <c:v>1969.04</c:v>
                </c:pt>
                <c:pt idx="90">
                  <c:v>908.79</c:v>
                </c:pt>
                <c:pt idx="91">
                  <c:v>145.02000000000001</c:v>
                </c:pt>
                <c:pt idx="92">
                  <c:v>828.22</c:v>
                </c:pt>
                <c:pt idx="93">
                  <c:v>1965.82</c:v>
                </c:pt>
                <c:pt idx="94">
                  <c:v>641.30999999999995</c:v>
                </c:pt>
                <c:pt idx="95">
                  <c:v>203.03</c:v>
                </c:pt>
                <c:pt idx="96">
                  <c:v>1450.2</c:v>
                </c:pt>
                <c:pt idx="97">
                  <c:v>1640.33</c:v>
                </c:pt>
                <c:pt idx="98">
                  <c:v>328.71</c:v>
                </c:pt>
                <c:pt idx="99">
                  <c:v>286.82</c:v>
                </c:pt>
                <c:pt idx="100">
                  <c:v>1820.8</c:v>
                </c:pt>
                <c:pt idx="101">
                  <c:v>1047.3599999999999</c:v>
                </c:pt>
                <c:pt idx="102">
                  <c:v>83.79</c:v>
                </c:pt>
                <c:pt idx="103">
                  <c:v>522.07000000000005</c:v>
                </c:pt>
                <c:pt idx="104">
                  <c:v>1885.25</c:v>
                </c:pt>
                <c:pt idx="105">
                  <c:v>657.42</c:v>
                </c:pt>
                <c:pt idx="106">
                  <c:v>119.24</c:v>
                </c:pt>
                <c:pt idx="107">
                  <c:v>1195.6099999999999</c:v>
                </c:pt>
                <c:pt idx="108">
                  <c:v>1791.8</c:v>
                </c:pt>
                <c:pt idx="109">
                  <c:v>496.29</c:v>
                </c:pt>
                <c:pt idx="110">
                  <c:v>360.94</c:v>
                </c:pt>
                <c:pt idx="111">
                  <c:v>1885.25</c:v>
                </c:pt>
                <c:pt idx="112">
                  <c:v>1472.75</c:v>
                </c:pt>
                <c:pt idx="113">
                  <c:v>370.61</c:v>
                </c:pt>
                <c:pt idx="114">
                  <c:v>741.21</c:v>
                </c:pt>
                <c:pt idx="115">
                  <c:v>2297.75</c:v>
                </c:pt>
                <c:pt idx="116">
                  <c:v>995.8</c:v>
                </c:pt>
                <c:pt idx="117">
                  <c:v>360.94</c:v>
                </c:pt>
                <c:pt idx="118">
                  <c:v>1318.07</c:v>
                </c:pt>
                <c:pt idx="119">
                  <c:v>2172.0700000000002</c:v>
                </c:pt>
                <c:pt idx="120">
                  <c:v>731.54</c:v>
                </c:pt>
                <c:pt idx="121">
                  <c:v>541.41</c:v>
                </c:pt>
                <c:pt idx="122">
                  <c:v>2049.61</c:v>
                </c:pt>
                <c:pt idx="123">
                  <c:v>1643.55</c:v>
                </c:pt>
                <c:pt idx="124">
                  <c:v>480.18</c:v>
                </c:pt>
                <c:pt idx="125">
                  <c:v>873.34</c:v>
                </c:pt>
                <c:pt idx="126">
                  <c:v>2452.44</c:v>
                </c:pt>
                <c:pt idx="127">
                  <c:v>1086.04</c:v>
                </c:pt>
                <c:pt idx="128">
                  <c:v>489.84</c:v>
                </c:pt>
                <c:pt idx="129">
                  <c:v>1553.32</c:v>
                </c:pt>
                <c:pt idx="130">
                  <c:v>2288.09</c:v>
                </c:pt>
                <c:pt idx="131">
                  <c:v>792.77</c:v>
                </c:pt>
                <c:pt idx="132">
                  <c:v>689.65</c:v>
                </c:pt>
                <c:pt idx="133">
                  <c:v>2197.85</c:v>
                </c:pt>
                <c:pt idx="134">
                  <c:v>1666.11</c:v>
                </c:pt>
                <c:pt idx="135">
                  <c:v>541.41</c:v>
                </c:pt>
                <c:pt idx="136">
                  <c:v>986.13</c:v>
                </c:pt>
                <c:pt idx="137">
                  <c:v>2504</c:v>
                </c:pt>
                <c:pt idx="138">
                  <c:v>1086.04</c:v>
                </c:pt>
                <c:pt idx="139">
                  <c:v>528.52</c:v>
                </c:pt>
                <c:pt idx="140">
                  <c:v>1624.22</c:v>
                </c:pt>
                <c:pt idx="141">
                  <c:v>2252.64</c:v>
                </c:pt>
                <c:pt idx="142">
                  <c:v>760.55</c:v>
                </c:pt>
                <c:pt idx="143">
                  <c:v>699.32</c:v>
                </c:pt>
                <c:pt idx="144">
                  <c:v>2223.63</c:v>
                </c:pt>
                <c:pt idx="145">
                  <c:v>1575.88</c:v>
                </c:pt>
                <c:pt idx="146">
                  <c:v>489.84</c:v>
                </c:pt>
                <c:pt idx="147">
                  <c:v>963.57</c:v>
                </c:pt>
                <c:pt idx="148">
                  <c:v>2478.2199999999998</c:v>
                </c:pt>
                <c:pt idx="149">
                  <c:v>1034.47</c:v>
                </c:pt>
                <c:pt idx="150">
                  <c:v>522.07000000000005</c:v>
                </c:pt>
                <c:pt idx="151">
                  <c:v>1688.67</c:v>
                </c:pt>
                <c:pt idx="152">
                  <c:v>2213.96</c:v>
                </c:pt>
                <c:pt idx="153">
                  <c:v>766.99</c:v>
                </c:pt>
                <c:pt idx="154">
                  <c:v>779.88</c:v>
                </c:pt>
                <c:pt idx="155">
                  <c:v>2317.09</c:v>
                </c:pt>
                <c:pt idx="156">
                  <c:v>1572.66</c:v>
                </c:pt>
                <c:pt idx="157">
                  <c:v>528.52</c:v>
                </c:pt>
                <c:pt idx="158">
                  <c:v>1079.5899999999999</c:v>
                </c:pt>
                <c:pt idx="159">
                  <c:v>2516.89</c:v>
                </c:pt>
                <c:pt idx="160">
                  <c:v>1044.1400000000001</c:v>
                </c:pt>
                <c:pt idx="161">
                  <c:v>573.63</c:v>
                </c:pt>
                <c:pt idx="162">
                  <c:v>1795.02</c:v>
                </c:pt>
                <c:pt idx="163">
                  <c:v>2168.85</c:v>
                </c:pt>
                <c:pt idx="164">
                  <c:v>744.43</c:v>
                </c:pt>
                <c:pt idx="165">
                  <c:v>831.45</c:v>
                </c:pt>
                <c:pt idx="166">
                  <c:v>2407.3200000000002</c:v>
                </c:pt>
                <c:pt idx="167">
                  <c:v>1514.65</c:v>
                </c:pt>
                <c:pt idx="168">
                  <c:v>563.96</c:v>
                </c:pt>
                <c:pt idx="169">
                  <c:v>1208.5</c:v>
                </c:pt>
                <c:pt idx="170">
                  <c:v>2574.9</c:v>
                </c:pt>
                <c:pt idx="171">
                  <c:v>1079.5899999999999</c:v>
                </c:pt>
                <c:pt idx="172">
                  <c:v>699.32</c:v>
                </c:pt>
                <c:pt idx="173">
                  <c:v>1946.48</c:v>
                </c:pt>
                <c:pt idx="174">
                  <c:v>2204.3000000000002</c:v>
                </c:pt>
                <c:pt idx="175">
                  <c:v>792.77</c:v>
                </c:pt>
                <c:pt idx="176">
                  <c:v>963.57</c:v>
                </c:pt>
                <c:pt idx="177">
                  <c:v>2497.56</c:v>
                </c:pt>
                <c:pt idx="178">
                  <c:v>1479.2</c:v>
                </c:pt>
                <c:pt idx="179">
                  <c:v>580.08000000000004</c:v>
                </c:pt>
                <c:pt idx="180">
                  <c:v>1263.28</c:v>
                </c:pt>
                <c:pt idx="181">
                  <c:v>2552.34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98-AB49-95EF-914D371C1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5221968"/>
        <c:axId val="1759273760"/>
      </c:lineChart>
      <c:catAx>
        <c:axId val="17552219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9273760"/>
        <c:crosses val="autoZero"/>
        <c:auto val="1"/>
        <c:lblAlgn val="ctr"/>
        <c:lblOffset val="100"/>
        <c:noMultiLvlLbl val="0"/>
      </c:catAx>
      <c:valAx>
        <c:axId val="175927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522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2000" b="1" dirty="0"/>
              <a:t>濾波前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工作表1!$B$419:$B$1711</c:f>
              <c:numCache>
                <c:formatCode>General</c:formatCode>
                <c:ptCount val="1293"/>
                <c:pt idx="0">
                  <c:v>1566.21</c:v>
                </c:pt>
                <c:pt idx="1">
                  <c:v>1975.49</c:v>
                </c:pt>
                <c:pt idx="2">
                  <c:v>576.86</c:v>
                </c:pt>
                <c:pt idx="3">
                  <c:v>483.4</c:v>
                </c:pt>
                <c:pt idx="4">
                  <c:v>2020.61</c:v>
                </c:pt>
                <c:pt idx="5">
                  <c:v>1443.75</c:v>
                </c:pt>
                <c:pt idx="6">
                  <c:v>377.05</c:v>
                </c:pt>
                <c:pt idx="7">
                  <c:v>799.22</c:v>
                </c:pt>
                <c:pt idx="8">
                  <c:v>2336.4299999999998</c:v>
                </c:pt>
                <c:pt idx="9">
                  <c:v>979.69</c:v>
                </c:pt>
                <c:pt idx="10">
                  <c:v>406.05</c:v>
                </c:pt>
                <c:pt idx="11">
                  <c:v>1504.98</c:v>
                </c:pt>
                <c:pt idx="12">
                  <c:v>2136.62</c:v>
                </c:pt>
                <c:pt idx="13">
                  <c:v>692.87</c:v>
                </c:pt>
                <c:pt idx="14">
                  <c:v>592.97</c:v>
                </c:pt>
                <c:pt idx="15">
                  <c:v>2126.9499999999998</c:v>
                </c:pt>
                <c:pt idx="16">
                  <c:v>1492.09</c:v>
                </c:pt>
                <c:pt idx="17">
                  <c:v>389.94</c:v>
                </c:pt>
                <c:pt idx="18">
                  <c:v>812.11</c:v>
                </c:pt>
                <c:pt idx="19">
                  <c:v>2313.87</c:v>
                </c:pt>
                <c:pt idx="20">
                  <c:v>937.79</c:v>
                </c:pt>
                <c:pt idx="21">
                  <c:v>344.82</c:v>
                </c:pt>
                <c:pt idx="22">
                  <c:v>1376.07</c:v>
                </c:pt>
                <c:pt idx="23">
                  <c:v>2091.5</c:v>
                </c:pt>
                <c:pt idx="24">
                  <c:v>689.65</c:v>
                </c:pt>
                <c:pt idx="25">
                  <c:v>509.18</c:v>
                </c:pt>
                <c:pt idx="26">
                  <c:v>2014.16</c:v>
                </c:pt>
                <c:pt idx="27">
                  <c:v>1598.44</c:v>
                </c:pt>
                <c:pt idx="28">
                  <c:v>441.5</c:v>
                </c:pt>
                <c:pt idx="29">
                  <c:v>812.11</c:v>
                </c:pt>
                <c:pt idx="30">
                  <c:v>2384.77</c:v>
                </c:pt>
                <c:pt idx="31">
                  <c:v>1031.25</c:v>
                </c:pt>
                <c:pt idx="32">
                  <c:v>425.39</c:v>
                </c:pt>
                <c:pt idx="33">
                  <c:v>1482.42</c:v>
                </c:pt>
                <c:pt idx="34">
                  <c:v>2184.96</c:v>
                </c:pt>
                <c:pt idx="35">
                  <c:v>708.98</c:v>
                </c:pt>
                <c:pt idx="36">
                  <c:v>573.63</c:v>
                </c:pt>
                <c:pt idx="37">
                  <c:v>2088.2800000000002</c:v>
                </c:pt>
                <c:pt idx="38">
                  <c:v>1517.87</c:v>
                </c:pt>
                <c:pt idx="39">
                  <c:v>396.39</c:v>
                </c:pt>
                <c:pt idx="40">
                  <c:v>776.66</c:v>
                </c:pt>
                <c:pt idx="41">
                  <c:v>2291.31</c:v>
                </c:pt>
                <c:pt idx="42">
                  <c:v>950.68</c:v>
                </c:pt>
                <c:pt idx="43">
                  <c:v>309.38</c:v>
                </c:pt>
                <c:pt idx="44">
                  <c:v>1243.95</c:v>
                </c:pt>
                <c:pt idx="45">
                  <c:v>2046.39</c:v>
                </c:pt>
                <c:pt idx="46">
                  <c:v>638.09</c:v>
                </c:pt>
                <c:pt idx="47">
                  <c:v>360.94</c:v>
                </c:pt>
                <c:pt idx="48">
                  <c:v>1778.91</c:v>
                </c:pt>
                <c:pt idx="49">
                  <c:v>1543.65</c:v>
                </c:pt>
                <c:pt idx="50">
                  <c:v>319.04000000000002</c:v>
                </c:pt>
                <c:pt idx="51">
                  <c:v>515.63</c:v>
                </c:pt>
                <c:pt idx="52">
                  <c:v>2062.5</c:v>
                </c:pt>
                <c:pt idx="53">
                  <c:v>953.91</c:v>
                </c:pt>
                <c:pt idx="54">
                  <c:v>196.58</c:v>
                </c:pt>
                <c:pt idx="55">
                  <c:v>899.12</c:v>
                </c:pt>
                <c:pt idx="56">
                  <c:v>2027.05</c:v>
                </c:pt>
                <c:pt idx="57">
                  <c:v>663.87</c:v>
                </c:pt>
                <c:pt idx="58">
                  <c:v>232.03</c:v>
                </c:pt>
                <c:pt idx="59">
                  <c:v>1508.2</c:v>
                </c:pt>
                <c:pt idx="60">
                  <c:v>1679</c:v>
                </c:pt>
                <c:pt idx="61">
                  <c:v>389.94</c:v>
                </c:pt>
                <c:pt idx="62">
                  <c:v>393.16</c:v>
                </c:pt>
                <c:pt idx="63">
                  <c:v>1952.93</c:v>
                </c:pt>
                <c:pt idx="64">
                  <c:v>1144.04</c:v>
                </c:pt>
                <c:pt idx="65">
                  <c:v>183.69</c:v>
                </c:pt>
                <c:pt idx="66">
                  <c:v>676.76</c:v>
                </c:pt>
                <c:pt idx="67">
                  <c:v>2027.05</c:v>
                </c:pt>
                <c:pt idx="68">
                  <c:v>721.88</c:v>
                </c:pt>
                <c:pt idx="69">
                  <c:v>177.25</c:v>
                </c:pt>
                <c:pt idx="70">
                  <c:v>1282.6199999999999</c:v>
                </c:pt>
                <c:pt idx="71">
                  <c:v>1766.02</c:v>
                </c:pt>
                <c:pt idx="72">
                  <c:v>431.84</c:v>
                </c:pt>
                <c:pt idx="73">
                  <c:v>267.48</c:v>
                </c:pt>
                <c:pt idx="74">
                  <c:v>1759.57</c:v>
                </c:pt>
                <c:pt idx="75">
                  <c:v>1279.3900000000001</c:v>
                </c:pt>
                <c:pt idx="76">
                  <c:v>174.02</c:v>
                </c:pt>
                <c:pt idx="77">
                  <c:v>502.73</c:v>
                </c:pt>
                <c:pt idx="78">
                  <c:v>1994.82</c:v>
                </c:pt>
                <c:pt idx="79">
                  <c:v>796</c:v>
                </c:pt>
                <c:pt idx="80">
                  <c:v>186.91</c:v>
                </c:pt>
                <c:pt idx="81">
                  <c:v>1105.3699999999999</c:v>
                </c:pt>
                <c:pt idx="82">
                  <c:v>1936.82</c:v>
                </c:pt>
                <c:pt idx="83">
                  <c:v>583.29999999999995</c:v>
                </c:pt>
                <c:pt idx="84">
                  <c:v>280.37</c:v>
                </c:pt>
                <c:pt idx="85">
                  <c:v>1675.78</c:v>
                </c:pt>
                <c:pt idx="86">
                  <c:v>1501.76</c:v>
                </c:pt>
                <c:pt idx="87">
                  <c:v>264.26</c:v>
                </c:pt>
                <c:pt idx="88">
                  <c:v>425.39</c:v>
                </c:pt>
                <c:pt idx="89">
                  <c:v>1969.04</c:v>
                </c:pt>
                <c:pt idx="90">
                  <c:v>908.79</c:v>
                </c:pt>
                <c:pt idx="91">
                  <c:v>145.02000000000001</c:v>
                </c:pt>
                <c:pt idx="92">
                  <c:v>828.22</c:v>
                </c:pt>
                <c:pt idx="93">
                  <c:v>1965.82</c:v>
                </c:pt>
                <c:pt idx="94">
                  <c:v>641.30999999999995</c:v>
                </c:pt>
                <c:pt idx="95">
                  <c:v>203.03</c:v>
                </c:pt>
                <c:pt idx="96">
                  <c:v>1450.2</c:v>
                </c:pt>
                <c:pt idx="97">
                  <c:v>1640.33</c:v>
                </c:pt>
                <c:pt idx="98">
                  <c:v>328.71</c:v>
                </c:pt>
                <c:pt idx="99">
                  <c:v>286.82</c:v>
                </c:pt>
                <c:pt idx="100">
                  <c:v>1820.8</c:v>
                </c:pt>
                <c:pt idx="101">
                  <c:v>1047.3599999999999</c:v>
                </c:pt>
                <c:pt idx="102">
                  <c:v>83.79</c:v>
                </c:pt>
                <c:pt idx="103">
                  <c:v>522.07000000000005</c:v>
                </c:pt>
                <c:pt idx="104">
                  <c:v>1885.25</c:v>
                </c:pt>
                <c:pt idx="105">
                  <c:v>657.42</c:v>
                </c:pt>
                <c:pt idx="106">
                  <c:v>119.24</c:v>
                </c:pt>
                <c:pt idx="107">
                  <c:v>1195.6099999999999</c:v>
                </c:pt>
                <c:pt idx="108">
                  <c:v>1791.8</c:v>
                </c:pt>
                <c:pt idx="109">
                  <c:v>496.29</c:v>
                </c:pt>
                <c:pt idx="110">
                  <c:v>360.94</c:v>
                </c:pt>
                <c:pt idx="111">
                  <c:v>1885.25</c:v>
                </c:pt>
                <c:pt idx="112">
                  <c:v>1472.75</c:v>
                </c:pt>
                <c:pt idx="113">
                  <c:v>370.61</c:v>
                </c:pt>
                <c:pt idx="114">
                  <c:v>741.21</c:v>
                </c:pt>
                <c:pt idx="115">
                  <c:v>2297.75</c:v>
                </c:pt>
                <c:pt idx="116">
                  <c:v>995.8</c:v>
                </c:pt>
                <c:pt idx="117">
                  <c:v>360.94</c:v>
                </c:pt>
                <c:pt idx="118">
                  <c:v>1318.07</c:v>
                </c:pt>
                <c:pt idx="119">
                  <c:v>2172.0700000000002</c:v>
                </c:pt>
                <c:pt idx="120">
                  <c:v>731.54</c:v>
                </c:pt>
                <c:pt idx="121">
                  <c:v>541.41</c:v>
                </c:pt>
                <c:pt idx="122">
                  <c:v>2049.61</c:v>
                </c:pt>
                <c:pt idx="123">
                  <c:v>1643.55</c:v>
                </c:pt>
                <c:pt idx="124">
                  <c:v>480.18</c:v>
                </c:pt>
                <c:pt idx="125">
                  <c:v>873.34</c:v>
                </c:pt>
                <c:pt idx="126">
                  <c:v>2452.44</c:v>
                </c:pt>
                <c:pt idx="127">
                  <c:v>1086.04</c:v>
                </c:pt>
                <c:pt idx="128">
                  <c:v>489.84</c:v>
                </c:pt>
                <c:pt idx="129">
                  <c:v>1553.32</c:v>
                </c:pt>
                <c:pt idx="130">
                  <c:v>2288.09</c:v>
                </c:pt>
                <c:pt idx="131">
                  <c:v>792.77</c:v>
                </c:pt>
                <c:pt idx="132">
                  <c:v>689.65</c:v>
                </c:pt>
                <c:pt idx="133">
                  <c:v>2197.85</c:v>
                </c:pt>
                <c:pt idx="134">
                  <c:v>1666.11</c:v>
                </c:pt>
                <c:pt idx="135">
                  <c:v>541.41</c:v>
                </c:pt>
                <c:pt idx="136">
                  <c:v>986.13</c:v>
                </c:pt>
                <c:pt idx="137">
                  <c:v>2504</c:v>
                </c:pt>
                <c:pt idx="138">
                  <c:v>1086.04</c:v>
                </c:pt>
                <c:pt idx="139">
                  <c:v>528.52</c:v>
                </c:pt>
                <c:pt idx="140">
                  <c:v>1624.22</c:v>
                </c:pt>
                <c:pt idx="141">
                  <c:v>2252.64</c:v>
                </c:pt>
                <c:pt idx="142">
                  <c:v>760.55</c:v>
                </c:pt>
                <c:pt idx="143">
                  <c:v>699.32</c:v>
                </c:pt>
                <c:pt idx="144">
                  <c:v>2223.63</c:v>
                </c:pt>
                <c:pt idx="145">
                  <c:v>1575.88</c:v>
                </c:pt>
                <c:pt idx="146">
                  <c:v>489.84</c:v>
                </c:pt>
                <c:pt idx="147">
                  <c:v>963.57</c:v>
                </c:pt>
                <c:pt idx="148">
                  <c:v>2478.2199999999998</c:v>
                </c:pt>
                <c:pt idx="149">
                  <c:v>1034.47</c:v>
                </c:pt>
                <c:pt idx="150">
                  <c:v>522.07000000000005</c:v>
                </c:pt>
                <c:pt idx="151">
                  <c:v>1688.67</c:v>
                </c:pt>
                <c:pt idx="152">
                  <c:v>2213.96</c:v>
                </c:pt>
                <c:pt idx="153">
                  <c:v>766.99</c:v>
                </c:pt>
                <c:pt idx="154">
                  <c:v>779.88</c:v>
                </c:pt>
                <c:pt idx="155">
                  <c:v>2317.09</c:v>
                </c:pt>
                <c:pt idx="156">
                  <c:v>1572.66</c:v>
                </c:pt>
                <c:pt idx="157">
                  <c:v>528.52</c:v>
                </c:pt>
                <c:pt idx="158">
                  <c:v>1079.5899999999999</c:v>
                </c:pt>
                <c:pt idx="159">
                  <c:v>2516.89</c:v>
                </c:pt>
                <c:pt idx="160">
                  <c:v>1044.1400000000001</c:v>
                </c:pt>
                <c:pt idx="161">
                  <c:v>573.63</c:v>
                </c:pt>
                <c:pt idx="162">
                  <c:v>1795.02</c:v>
                </c:pt>
                <c:pt idx="163">
                  <c:v>2168.85</c:v>
                </c:pt>
                <c:pt idx="164">
                  <c:v>744.43</c:v>
                </c:pt>
                <c:pt idx="165">
                  <c:v>831.45</c:v>
                </c:pt>
                <c:pt idx="166">
                  <c:v>2407.3200000000002</c:v>
                </c:pt>
                <c:pt idx="167">
                  <c:v>1514.65</c:v>
                </c:pt>
                <c:pt idx="168">
                  <c:v>563.96</c:v>
                </c:pt>
                <c:pt idx="169">
                  <c:v>1208.5</c:v>
                </c:pt>
                <c:pt idx="170">
                  <c:v>2574.9</c:v>
                </c:pt>
                <c:pt idx="171">
                  <c:v>1079.5899999999999</c:v>
                </c:pt>
                <c:pt idx="172">
                  <c:v>699.32</c:v>
                </c:pt>
                <c:pt idx="173">
                  <c:v>1946.48</c:v>
                </c:pt>
                <c:pt idx="174">
                  <c:v>2204.3000000000002</c:v>
                </c:pt>
                <c:pt idx="175">
                  <c:v>792.77</c:v>
                </c:pt>
                <c:pt idx="176">
                  <c:v>963.57</c:v>
                </c:pt>
                <c:pt idx="177">
                  <c:v>2497.56</c:v>
                </c:pt>
                <c:pt idx="178">
                  <c:v>1479.2</c:v>
                </c:pt>
                <c:pt idx="179">
                  <c:v>580.08000000000004</c:v>
                </c:pt>
                <c:pt idx="180">
                  <c:v>1263.28</c:v>
                </c:pt>
                <c:pt idx="181">
                  <c:v>2552.34</c:v>
                </c:pt>
                <c:pt idx="182">
                  <c:v>1008.69</c:v>
                </c:pt>
                <c:pt idx="183">
                  <c:v>638.09</c:v>
                </c:pt>
                <c:pt idx="184">
                  <c:v>1923.93</c:v>
                </c:pt>
                <c:pt idx="185">
                  <c:v>2007.71</c:v>
                </c:pt>
                <c:pt idx="186">
                  <c:v>644.53</c:v>
                </c:pt>
                <c:pt idx="187">
                  <c:v>812.11</c:v>
                </c:pt>
                <c:pt idx="188">
                  <c:v>2391.21</c:v>
                </c:pt>
                <c:pt idx="189">
                  <c:v>1279.3900000000001</c:v>
                </c:pt>
                <c:pt idx="190">
                  <c:v>431.84</c:v>
                </c:pt>
                <c:pt idx="191">
                  <c:v>1144.04</c:v>
                </c:pt>
                <c:pt idx="192">
                  <c:v>2362.21</c:v>
                </c:pt>
                <c:pt idx="193">
                  <c:v>834.67</c:v>
                </c:pt>
                <c:pt idx="194">
                  <c:v>454.39</c:v>
                </c:pt>
                <c:pt idx="195">
                  <c:v>1817.58</c:v>
                </c:pt>
                <c:pt idx="196">
                  <c:v>1795.02</c:v>
                </c:pt>
                <c:pt idx="197">
                  <c:v>525.29</c:v>
                </c:pt>
                <c:pt idx="198">
                  <c:v>702.54</c:v>
                </c:pt>
                <c:pt idx="199">
                  <c:v>2320.31</c:v>
                </c:pt>
                <c:pt idx="200">
                  <c:v>1185.94</c:v>
                </c:pt>
                <c:pt idx="201">
                  <c:v>393.16</c:v>
                </c:pt>
                <c:pt idx="202">
                  <c:v>1160.1600000000001</c:v>
                </c:pt>
                <c:pt idx="203">
                  <c:v>2313.87</c:v>
                </c:pt>
                <c:pt idx="204">
                  <c:v>818.55</c:v>
                </c:pt>
                <c:pt idx="205">
                  <c:v>480.18</c:v>
                </c:pt>
                <c:pt idx="206">
                  <c:v>1872.36</c:v>
                </c:pt>
                <c:pt idx="207">
                  <c:v>1772.46</c:v>
                </c:pt>
                <c:pt idx="208">
                  <c:v>512.4</c:v>
                </c:pt>
                <c:pt idx="209">
                  <c:v>731.54</c:v>
                </c:pt>
                <c:pt idx="210">
                  <c:v>2342.87</c:v>
                </c:pt>
                <c:pt idx="211">
                  <c:v>1160.1600000000001</c:v>
                </c:pt>
                <c:pt idx="212">
                  <c:v>386.72</c:v>
                </c:pt>
                <c:pt idx="213">
                  <c:v>1198.83</c:v>
                </c:pt>
                <c:pt idx="214">
                  <c:v>2288.09</c:v>
                </c:pt>
                <c:pt idx="215">
                  <c:v>792.77</c:v>
                </c:pt>
                <c:pt idx="216">
                  <c:v>483.4</c:v>
                </c:pt>
                <c:pt idx="217">
                  <c:v>1888.48</c:v>
                </c:pt>
                <c:pt idx="218">
                  <c:v>1733.79</c:v>
                </c:pt>
                <c:pt idx="219">
                  <c:v>493.07</c:v>
                </c:pt>
                <c:pt idx="220">
                  <c:v>734.77</c:v>
                </c:pt>
                <c:pt idx="221">
                  <c:v>2349.3200000000002</c:v>
                </c:pt>
                <c:pt idx="222">
                  <c:v>1150.49</c:v>
                </c:pt>
                <c:pt idx="223">
                  <c:v>412.5</c:v>
                </c:pt>
                <c:pt idx="224">
                  <c:v>1263.28</c:v>
                </c:pt>
                <c:pt idx="225">
                  <c:v>2317.09</c:v>
                </c:pt>
                <c:pt idx="226">
                  <c:v>799.22</c:v>
                </c:pt>
                <c:pt idx="227">
                  <c:v>505.96</c:v>
                </c:pt>
                <c:pt idx="228">
                  <c:v>1917.48</c:v>
                </c:pt>
                <c:pt idx="229">
                  <c:v>1691.89</c:v>
                </c:pt>
                <c:pt idx="230">
                  <c:v>454.39</c:v>
                </c:pt>
                <c:pt idx="231">
                  <c:v>660.64</c:v>
                </c:pt>
                <c:pt idx="232">
                  <c:v>2226.86</c:v>
                </c:pt>
                <c:pt idx="233">
                  <c:v>1060.25</c:v>
                </c:pt>
                <c:pt idx="234">
                  <c:v>264.26</c:v>
                </c:pt>
                <c:pt idx="235">
                  <c:v>963.57</c:v>
                </c:pt>
                <c:pt idx="236">
                  <c:v>2094.73</c:v>
                </c:pt>
                <c:pt idx="237">
                  <c:v>689.65</c:v>
                </c:pt>
                <c:pt idx="238">
                  <c:v>222.36</c:v>
                </c:pt>
                <c:pt idx="239">
                  <c:v>1453.42</c:v>
                </c:pt>
                <c:pt idx="240">
                  <c:v>1656.45</c:v>
                </c:pt>
                <c:pt idx="241">
                  <c:v>341.6</c:v>
                </c:pt>
                <c:pt idx="242">
                  <c:v>283.58999999999997</c:v>
                </c:pt>
                <c:pt idx="243">
                  <c:v>1807.91</c:v>
                </c:pt>
                <c:pt idx="244">
                  <c:v>1108.5899999999999</c:v>
                </c:pt>
                <c:pt idx="245">
                  <c:v>109.57</c:v>
                </c:pt>
                <c:pt idx="246">
                  <c:v>515.63</c:v>
                </c:pt>
                <c:pt idx="247">
                  <c:v>1898.14</c:v>
                </c:pt>
                <c:pt idx="248">
                  <c:v>654.20000000000005</c:v>
                </c:pt>
                <c:pt idx="249">
                  <c:v>70.900000000000006</c:v>
                </c:pt>
                <c:pt idx="250">
                  <c:v>1024.8</c:v>
                </c:pt>
                <c:pt idx="251">
                  <c:v>1711.23</c:v>
                </c:pt>
                <c:pt idx="252">
                  <c:v>360.94</c:v>
                </c:pt>
                <c:pt idx="253">
                  <c:v>103.12</c:v>
                </c:pt>
                <c:pt idx="254">
                  <c:v>1492.09</c:v>
                </c:pt>
                <c:pt idx="255">
                  <c:v>1269.73</c:v>
                </c:pt>
                <c:pt idx="256">
                  <c:v>77.34</c:v>
                </c:pt>
                <c:pt idx="257">
                  <c:v>251.37</c:v>
                </c:pt>
                <c:pt idx="258">
                  <c:v>1775.68</c:v>
                </c:pt>
                <c:pt idx="259">
                  <c:v>766.99</c:v>
                </c:pt>
                <c:pt idx="260">
                  <c:v>45.12</c:v>
                </c:pt>
                <c:pt idx="261">
                  <c:v>725.1</c:v>
                </c:pt>
                <c:pt idx="262">
                  <c:v>1882.03</c:v>
                </c:pt>
                <c:pt idx="263">
                  <c:v>602.64</c:v>
                </c:pt>
                <c:pt idx="264">
                  <c:v>193.36</c:v>
                </c:pt>
                <c:pt idx="265">
                  <c:v>1466.31</c:v>
                </c:pt>
                <c:pt idx="266">
                  <c:v>1720.9</c:v>
                </c:pt>
                <c:pt idx="267">
                  <c:v>460.84</c:v>
                </c:pt>
                <c:pt idx="268">
                  <c:v>512.4</c:v>
                </c:pt>
                <c:pt idx="269">
                  <c:v>2123.73</c:v>
                </c:pt>
                <c:pt idx="270">
                  <c:v>1340.63</c:v>
                </c:pt>
                <c:pt idx="271">
                  <c:v>393.16</c:v>
                </c:pt>
                <c:pt idx="272">
                  <c:v>944.24</c:v>
                </c:pt>
                <c:pt idx="273">
                  <c:v>2362.21</c:v>
                </c:pt>
                <c:pt idx="274">
                  <c:v>908.79</c:v>
                </c:pt>
                <c:pt idx="275">
                  <c:v>386.72</c:v>
                </c:pt>
                <c:pt idx="276">
                  <c:v>1562.99</c:v>
                </c:pt>
                <c:pt idx="277">
                  <c:v>1946.48</c:v>
                </c:pt>
                <c:pt idx="278">
                  <c:v>592.97</c:v>
                </c:pt>
                <c:pt idx="279">
                  <c:v>531.74</c:v>
                </c:pt>
                <c:pt idx="280">
                  <c:v>2072.17</c:v>
                </c:pt>
                <c:pt idx="281">
                  <c:v>1463.09</c:v>
                </c:pt>
                <c:pt idx="282">
                  <c:v>370.61</c:v>
                </c:pt>
                <c:pt idx="283">
                  <c:v>747.66</c:v>
                </c:pt>
                <c:pt idx="284">
                  <c:v>2242.9699999999998</c:v>
                </c:pt>
                <c:pt idx="285">
                  <c:v>892.68</c:v>
                </c:pt>
                <c:pt idx="286">
                  <c:v>248.14</c:v>
                </c:pt>
                <c:pt idx="287">
                  <c:v>1156.93</c:v>
                </c:pt>
                <c:pt idx="288">
                  <c:v>1956.15</c:v>
                </c:pt>
                <c:pt idx="289">
                  <c:v>583.29999999999995</c:v>
                </c:pt>
                <c:pt idx="290">
                  <c:v>283.58999999999997</c:v>
                </c:pt>
                <c:pt idx="291">
                  <c:v>1695.12</c:v>
                </c:pt>
                <c:pt idx="292">
                  <c:v>1559.77</c:v>
                </c:pt>
                <c:pt idx="293">
                  <c:v>351.27</c:v>
                </c:pt>
                <c:pt idx="294">
                  <c:v>554.29999999999995</c:v>
                </c:pt>
                <c:pt idx="295">
                  <c:v>2139.84</c:v>
                </c:pt>
                <c:pt idx="296">
                  <c:v>1073.1400000000001</c:v>
                </c:pt>
                <c:pt idx="297">
                  <c:v>302.93</c:v>
                </c:pt>
                <c:pt idx="298">
                  <c:v>1034.47</c:v>
                </c:pt>
                <c:pt idx="299">
                  <c:v>2220.41</c:v>
                </c:pt>
                <c:pt idx="300">
                  <c:v>789.55</c:v>
                </c:pt>
                <c:pt idx="301">
                  <c:v>377.05</c:v>
                </c:pt>
                <c:pt idx="302">
                  <c:v>1675.78</c:v>
                </c:pt>
                <c:pt idx="303">
                  <c:v>1814.36</c:v>
                </c:pt>
                <c:pt idx="304">
                  <c:v>522.07000000000005</c:v>
                </c:pt>
                <c:pt idx="305">
                  <c:v>589.75</c:v>
                </c:pt>
                <c:pt idx="306">
                  <c:v>2184.96</c:v>
                </c:pt>
                <c:pt idx="307">
                  <c:v>1327.73</c:v>
                </c:pt>
                <c:pt idx="308">
                  <c:v>389.94</c:v>
                </c:pt>
                <c:pt idx="309">
                  <c:v>970.02</c:v>
                </c:pt>
                <c:pt idx="310">
                  <c:v>2391.21</c:v>
                </c:pt>
                <c:pt idx="311">
                  <c:v>960.35</c:v>
                </c:pt>
                <c:pt idx="312">
                  <c:v>505.96</c:v>
                </c:pt>
                <c:pt idx="313">
                  <c:v>1772.46</c:v>
                </c:pt>
                <c:pt idx="314">
                  <c:v>2136.62</c:v>
                </c:pt>
                <c:pt idx="315">
                  <c:v>754.1</c:v>
                </c:pt>
                <c:pt idx="316">
                  <c:v>866.89</c:v>
                </c:pt>
                <c:pt idx="317">
                  <c:v>2436.33</c:v>
                </c:pt>
                <c:pt idx="318">
                  <c:v>1575.88</c:v>
                </c:pt>
                <c:pt idx="319">
                  <c:v>612.29999999999995</c:v>
                </c:pt>
                <c:pt idx="320">
                  <c:v>1240.72</c:v>
                </c:pt>
                <c:pt idx="321">
                  <c:v>2616.8000000000002</c:v>
                </c:pt>
                <c:pt idx="322">
                  <c:v>1124.71</c:v>
                </c:pt>
                <c:pt idx="323">
                  <c:v>747.66</c:v>
                </c:pt>
                <c:pt idx="324">
                  <c:v>1959.38</c:v>
                </c:pt>
                <c:pt idx="325">
                  <c:v>2284.86</c:v>
                </c:pt>
                <c:pt idx="326">
                  <c:v>844.34</c:v>
                </c:pt>
                <c:pt idx="327">
                  <c:v>1021.58</c:v>
                </c:pt>
                <c:pt idx="328">
                  <c:v>2555.5700000000002</c:v>
                </c:pt>
                <c:pt idx="329">
                  <c:v>1559.77</c:v>
                </c:pt>
                <c:pt idx="330">
                  <c:v>660.64</c:v>
                </c:pt>
                <c:pt idx="331">
                  <c:v>1327.73</c:v>
                </c:pt>
                <c:pt idx="332">
                  <c:v>2613.5700000000002</c:v>
                </c:pt>
                <c:pt idx="333">
                  <c:v>1069.92</c:v>
                </c:pt>
                <c:pt idx="334">
                  <c:v>702.54</c:v>
                </c:pt>
                <c:pt idx="335">
                  <c:v>1956.15</c:v>
                </c:pt>
                <c:pt idx="336">
                  <c:v>2085.06</c:v>
                </c:pt>
                <c:pt idx="337">
                  <c:v>705.76</c:v>
                </c:pt>
                <c:pt idx="338">
                  <c:v>886.23</c:v>
                </c:pt>
                <c:pt idx="339">
                  <c:v>2462.11</c:v>
                </c:pt>
                <c:pt idx="340">
                  <c:v>1408.3</c:v>
                </c:pt>
                <c:pt idx="341">
                  <c:v>560.74</c:v>
                </c:pt>
                <c:pt idx="342">
                  <c:v>1289.06</c:v>
                </c:pt>
                <c:pt idx="343">
                  <c:v>2574.9</c:v>
                </c:pt>
                <c:pt idx="344">
                  <c:v>1047.3599999999999</c:v>
                </c:pt>
                <c:pt idx="345">
                  <c:v>712.21</c:v>
                </c:pt>
                <c:pt idx="346">
                  <c:v>1991.6</c:v>
                </c:pt>
                <c:pt idx="347">
                  <c:v>2072.17</c:v>
                </c:pt>
                <c:pt idx="348">
                  <c:v>692.87</c:v>
                </c:pt>
                <c:pt idx="349">
                  <c:v>876.56</c:v>
                </c:pt>
                <c:pt idx="350">
                  <c:v>2439.5500000000002</c:v>
                </c:pt>
                <c:pt idx="351">
                  <c:v>1327.73</c:v>
                </c:pt>
                <c:pt idx="352">
                  <c:v>489.84</c:v>
                </c:pt>
                <c:pt idx="353">
                  <c:v>1247.17</c:v>
                </c:pt>
                <c:pt idx="354">
                  <c:v>2491.11</c:v>
                </c:pt>
                <c:pt idx="355">
                  <c:v>950.68</c:v>
                </c:pt>
                <c:pt idx="356">
                  <c:v>631.64</c:v>
                </c:pt>
                <c:pt idx="357">
                  <c:v>1969.04</c:v>
                </c:pt>
                <c:pt idx="358">
                  <c:v>2010.94</c:v>
                </c:pt>
                <c:pt idx="359">
                  <c:v>679.98</c:v>
                </c:pt>
                <c:pt idx="360">
                  <c:v>905.57</c:v>
                </c:pt>
                <c:pt idx="361">
                  <c:v>2484.67</c:v>
                </c:pt>
                <c:pt idx="362">
                  <c:v>1369.63</c:v>
                </c:pt>
                <c:pt idx="363">
                  <c:v>570.41</c:v>
                </c:pt>
                <c:pt idx="364">
                  <c:v>1356.74</c:v>
                </c:pt>
                <c:pt idx="365">
                  <c:v>2565.23</c:v>
                </c:pt>
                <c:pt idx="366">
                  <c:v>1005.47</c:v>
                </c:pt>
                <c:pt idx="367">
                  <c:v>715.43</c:v>
                </c:pt>
                <c:pt idx="368">
                  <c:v>2036.72</c:v>
                </c:pt>
                <c:pt idx="369">
                  <c:v>2007.71</c:v>
                </c:pt>
                <c:pt idx="370">
                  <c:v>673.54</c:v>
                </c:pt>
                <c:pt idx="371">
                  <c:v>924.9</c:v>
                </c:pt>
                <c:pt idx="372">
                  <c:v>2478.2199999999998</c:v>
                </c:pt>
                <c:pt idx="373">
                  <c:v>1301.95</c:v>
                </c:pt>
                <c:pt idx="374">
                  <c:v>515.63</c:v>
                </c:pt>
                <c:pt idx="375">
                  <c:v>1324.51</c:v>
                </c:pt>
                <c:pt idx="376">
                  <c:v>2487.89</c:v>
                </c:pt>
                <c:pt idx="377">
                  <c:v>928.13</c:v>
                </c:pt>
                <c:pt idx="378">
                  <c:v>641.30999999999995</c:v>
                </c:pt>
                <c:pt idx="379">
                  <c:v>2001.27</c:v>
                </c:pt>
                <c:pt idx="380">
                  <c:v>1901.37</c:v>
                </c:pt>
                <c:pt idx="381">
                  <c:v>602.64</c:v>
                </c:pt>
                <c:pt idx="382">
                  <c:v>834.67</c:v>
                </c:pt>
                <c:pt idx="383">
                  <c:v>2416.9899999999998</c:v>
                </c:pt>
                <c:pt idx="384">
                  <c:v>1221.3900000000001</c:v>
                </c:pt>
                <c:pt idx="385">
                  <c:v>447.95</c:v>
                </c:pt>
                <c:pt idx="386">
                  <c:v>1266.5</c:v>
                </c:pt>
                <c:pt idx="387">
                  <c:v>2397.66</c:v>
                </c:pt>
                <c:pt idx="388">
                  <c:v>873.34</c:v>
                </c:pt>
                <c:pt idx="389">
                  <c:v>589.75</c:v>
                </c:pt>
                <c:pt idx="390">
                  <c:v>1988.38</c:v>
                </c:pt>
                <c:pt idx="391">
                  <c:v>1849.8</c:v>
                </c:pt>
                <c:pt idx="392">
                  <c:v>576.86</c:v>
                </c:pt>
                <c:pt idx="393">
                  <c:v>815.33</c:v>
                </c:pt>
                <c:pt idx="394">
                  <c:v>2400.88</c:v>
                </c:pt>
                <c:pt idx="395">
                  <c:v>1179.49</c:v>
                </c:pt>
                <c:pt idx="396">
                  <c:v>412.5</c:v>
                </c:pt>
                <c:pt idx="397">
                  <c:v>1224.6099999999999</c:v>
                </c:pt>
                <c:pt idx="398">
                  <c:v>2313.87</c:v>
                </c:pt>
                <c:pt idx="399">
                  <c:v>812.11</c:v>
                </c:pt>
                <c:pt idx="400">
                  <c:v>522.07000000000005</c:v>
                </c:pt>
                <c:pt idx="401">
                  <c:v>1946.48</c:v>
                </c:pt>
                <c:pt idx="402">
                  <c:v>1782.13</c:v>
                </c:pt>
                <c:pt idx="403">
                  <c:v>538.17999999999995</c:v>
                </c:pt>
                <c:pt idx="404">
                  <c:v>789.55</c:v>
                </c:pt>
                <c:pt idx="405">
                  <c:v>2391.21</c:v>
                </c:pt>
                <c:pt idx="406">
                  <c:v>1160.1600000000001</c:v>
                </c:pt>
                <c:pt idx="407">
                  <c:v>406.05</c:v>
                </c:pt>
                <c:pt idx="408">
                  <c:v>1247.17</c:v>
                </c:pt>
                <c:pt idx="409">
                  <c:v>2307.42</c:v>
                </c:pt>
                <c:pt idx="410">
                  <c:v>808.89</c:v>
                </c:pt>
                <c:pt idx="411">
                  <c:v>544.63</c:v>
                </c:pt>
                <c:pt idx="412">
                  <c:v>1988.38</c:v>
                </c:pt>
                <c:pt idx="413">
                  <c:v>1811.13</c:v>
                </c:pt>
                <c:pt idx="414">
                  <c:v>586.52</c:v>
                </c:pt>
                <c:pt idx="415">
                  <c:v>889.45</c:v>
                </c:pt>
                <c:pt idx="416">
                  <c:v>2471.7800000000002</c:v>
                </c:pt>
                <c:pt idx="417">
                  <c:v>1227.83</c:v>
                </c:pt>
                <c:pt idx="418">
                  <c:v>476.95</c:v>
                </c:pt>
                <c:pt idx="419">
                  <c:v>1330.96</c:v>
                </c:pt>
                <c:pt idx="420">
                  <c:v>2365.4299999999998</c:v>
                </c:pt>
                <c:pt idx="421">
                  <c:v>799.22</c:v>
                </c:pt>
                <c:pt idx="422">
                  <c:v>493.07</c:v>
                </c:pt>
                <c:pt idx="423">
                  <c:v>1882.03</c:v>
                </c:pt>
                <c:pt idx="424">
                  <c:v>1679</c:v>
                </c:pt>
                <c:pt idx="425">
                  <c:v>415.72</c:v>
                </c:pt>
                <c:pt idx="426">
                  <c:v>547.85</c:v>
                </c:pt>
                <c:pt idx="427">
                  <c:v>2085.06</c:v>
                </c:pt>
                <c:pt idx="428">
                  <c:v>1021.58</c:v>
                </c:pt>
                <c:pt idx="429">
                  <c:v>161.13</c:v>
                </c:pt>
                <c:pt idx="430">
                  <c:v>721.88</c:v>
                </c:pt>
                <c:pt idx="431">
                  <c:v>1914.26</c:v>
                </c:pt>
                <c:pt idx="432">
                  <c:v>576.86</c:v>
                </c:pt>
                <c:pt idx="433">
                  <c:v>54.79</c:v>
                </c:pt>
                <c:pt idx="434">
                  <c:v>1140.82</c:v>
                </c:pt>
                <c:pt idx="435">
                  <c:v>1566.21</c:v>
                </c:pt>
                <c:pt idx="436">
                  <c:v>248.14</c:v>
                </c:pt>
                <c:pt idx="437">
                  <c:v>128.91</c:v>
                </c:pt>
                <c:pt idx="438">
                  <c:v>1608.11</c:v>
                </c:pt>
                <c:pt idx="439">
                  <c:v>1144.04</c:v>
                </c:pt>
                <c:pt idx="440">
                  <c:v>80.569999999999993</c:v>
                </c:pt>
                <c:pt idx="441">
                  <c:v>380.27</c:v>
                </c:pt>
                <c:pt idx="442">
                  <c:v>1843.36</c:v>
                </c:pt>
                <c:pt idx="443">
                  <c:v>686.43</c:v>
                </c:pt>
                <c:pt idx="444">
                  <c:v>48.34</c:v>
                </c:pt>
                <c:pt idx="445">
                  <c:v>854</c:v>
                </c:pt>
                <c:pt idx="446">
                  <c:v>1785.35</c:v>
                </c:pt>
                <c:pt idx="447">
                  <c:v>444.73</c:v>
                </c:pt>
                <c:pt idx="448">
                  <c:v>103.12</c:v>
                </c:pt>
                <c:pt idx="449">
                  <c:v>1417.97</c:v>
                </c:pt>
                <c:pt idx="450">
                  <c:v>1466.31</c:v>
                </c:pt>
                <c:pt idx="451">
                  <c:v>228.81</c:v>
                </c:pt>
                <c:pt idx="452">
                  <c:v>309.38</c:v>
                </c:pt>
                <c:pt idx="453">
                  <c:v>1872.36</c:v>
                </c:pt>
                <c:pt idx="454">
                  <c:v>989.36</c:v>
                </c:pt>
                <c:pt idx="455">
                  <c:v>145.02000000000001</c:v>
                </c:pt>
                <c:pt idx="456">
                  <c:v>686.43</c:v>
                </c:pt>
                <c:pt idx="457">
                  <c:v>1978.71</c:v>
                </c:pt>
                <c:pt idx="458">
                  <c:v>679.98</c:v>
                </c:pt>
                <c:pt idx="459">
                  <c:v>167.58</c:v>
                </c:pt>
                <c:pt idx="460">
                  <c:v>1301.95</c:v>
                </c:pt>
                <c:pt idx="461">
                  <c:v>1759.57</c:v>
                </c:pt>
                <c:pt idx="462">
                  <c:v>460.84</c:v>
                </c:pt>
                <c:pt idx="463">
                  <c:v>367.38</c:v>
                </c:pt>
                <c:pt idx="464">
                  <c:v>1914.26</c:v>
                </c:pt>
                <c:pt idx="465">
                  <c:v>1398.63</c:v>
                </c:pt>
                <c:pt idx="466">
                  <c:v>328.71</c:v>
                </c:pt>
                <c:pt idx="467">
                  <c:v>725.1</c:v>
                </c:pt>
                <c:pt idx="468">
                  <c:v>2236.52</c:v>
                </c:pt>
                <c:pt idx="469">
                  <c:v>931.35</c:v>
                </c:pt>
                <c:pt idx="470">
                  <c:v>331.93</c:v>
                </c:pt>
                <c:pt idx="471">
                  <c:v>1301.95</c:v>
                </c:pt>
                <c:pt idx="472">
                  <c:v>2159.1799999999998</c:v>
                </c:pt>
                <c:pt idx="473">
                  <c:v>750.88</c:v>
                </c:pt>
                <c:pt idx="474">
                  <c:v>576.86</c:v>
                </c:pt>
                <c:pt idx="475">
                  <c:v>2091.5</c:v>
                </c:pt>
                <c:pt idx="476">
                  <c:v>1704.79</c:v>
                </c:pt>
                <c:pt idx="477">
                  <c:v>525.29</c:v>
                </c:pt>
                <c:pt idx="478">
                  <c:v>886.23</c:v>
                </c:pt>
                <c:pt idx="479">
                  <c:v>2436.33</c:v>
                </c:pt>
                <c:pt idx="480">
                  <c:v>1082.81</c:v>
                </c:pt>
                <c:pt idx="481">
                  <c:v>402.83</c:v>
                </c:pt>
                <c:pt idx="482">
                  <c:v>1350.29</c:v>
                </c:pt>
                <c:pt idx="483">
                  <c:v>2172.0700000000002</c:v>
                </c:pt>
                <c:pt idx="484">
                  <c:v>699.32</c:v>
                </c:pt>
                <c:pt idx="485">
                  <c:v>476.95</c:v>
                </c:pt>
                <c:pt idx="486">
                  <c:v>1930.37</c:v>
                </c:pt>
                <c:pt idx="487">
                  <c:v>1662.89</c:v>
                </c:pt>
                <c:pt idx="488">
                  <c:v>483.4</c:v>
                </c:pt>
                <c:pt idx="489">
                  <c:v>779.88</c:v>
                </c:pt>
                <c:pt idx="490">
                  <c:v>2397.66</c:v>
                </c:pt>
                <c:pt idx="491">
                  <c:v>1166.5999999999999</c:v>
                </c:pt>
                <c:pt idx="492">
                  <c:v>457.62</c:v>
                </c:pt>
                <c:pt idx="493">
                  <c:v>1356.74</c:v>
                </c:pt>
                <c:pt idx="494">
                  <c:v>2371.87</c:v>
                </c:pt>
                <c:pt idx="495">
                  <c:v>837.89</c:v>
                </c:pt>
                <c:pt idx="496">
                  <c:v>586.52</c:v>
                </c:pt>
                <c:pt idx="497">
                  <c:v>2001.27</c:v>
                </c:pt>
                <c:pt idx="498">
                  <c:v>1753.13</c:v>
                </c:pt>
                <c:pt idx="499">
                  <c:v>512.4</c:v>
                </c:pt>
                <c:pt idx="500">
                  <c:v>779.88</c:v>
                </c:pt>
                <c:pt idx="501">
                  <c:v>2381.54</c:v>
                </c:pt>
                <c:pt idx="502">
                  <c:v>1153.71</c:v>
                </c:pt>
                <c:pt idx="503">
                  <c:v>428.61</c:v>
                </c:pt>
                <c:pt idx="504">
                  <c:v>1301.95</c:v>
                </c:pt>
                <c:pt idx="505">
                  <c:v>2368.65</c:v>
                </c:pt>
                <c:pt idx="506">
                  <c:v>866.89</c:v>
                </c:pt>
                <c:pt idx="507">
                  <c:v>638.09</c:v>
                </c:pt>
                <c:pt idx="508">
                  <c:v>2075.39</c:v>
                </c:pt>
                <c:pt idx="509">
                  <c:v>1901.37</c:v>
                </c:pt>
                <c:pt idx="510">
                  <c:v>654.20000000000005</c:v>
                </c:pt>
                <c:pt idx="511">
                  <c:v>976.46</c:v>
                </c:pt>
                <c:pt idx="512">
                  <c:v>2526.56</c:v>
                </c:pt>
                <c:pt idx="513">
                  <c:v>1292.29</c:v>
                </c:pt>
                <c:pt idx="514">
                  <c:v>570.41</c:v>
                </c:pt>
                <c:pt idx="515">
                  <c:v>1440.53</c:v>
                </c:pt>
                <c:pt idx="516">
                  <c:v>2520.12</c:v>
                </c:pt>
                <c:pt idx="517">
                  <c:v>953.91</c:v>
                </c:pt>
                <c:pt idx="518">
                  <c:v>747.66</c:v>
                </c:pt>
                <c:pt idx="519">
                  <c:v>2133.4</c:v>
                </c:pt>
                <c:pt idx="520">
                  <c:v>1972.27</c:v>
                </c:pt>
                <c:pt idx="521">
                  <c:v>686.43</c:v>
                </c:pt>
                <c:pt idx="522">
                  <c:v>1011.91</c:v>
                </c:pt>
                <c:pt idx="523">
                  <c:v>2545.9</c:v>
                </c:pt>
                <c:pt idx="524">
                  <c:v>1279.3900000000001</c:v>
                </c:pt>
                <c:pt idx="525">
                  <c:v>573.63</c:v>
                </c:pt>
                <c:pt idx="526">
                  <c:v>1446.97</c:v>
                </c:pt>
                <c:pt idx="527">
                  <c:v>2465.33</c:v>
                </c:pt>
                <c:pt idx="528">
                  <c:v>883.01</c:v>
                </c:pt>
                <c:pt idx="529">
                  <c:v>654.20000000000005</c:v>
                </c:pt>
                <c:pt idx="530">
                  <c:v>2062.5</c:v>
                </c:pt>
                <c:pt idx="531">
                  <c:v>1833.69</c:v>
                </c:pt>
                <c:pt idx="532">
                  <c:v>599.41</c:v>
                </c:pt>
                <c:pt idx="533">
                  <c:v>924.9</c:v>
                </c:pt>
                <c:pt idx="534">
                  <c:v>2507.23</c:v>
                </c:pt>
                <c:pt idx="535">
                  <c:v>1269.73</c:v>
                </c:pt>
                <c:pt idx="536">
                  <c:v>580.08000000000004</c:v>
                </c:pt>
                <c:pt idx="537">
                  <c:v>1475.98</c:v>
                </c:pt>
                <c:pt idx="538">
                  <c:v>2545.9</c:v>
                </c:pt>
                <c:pt idx="539">
                  <c:v>973.24</c:v>
                </c:pt>
                <c:pt idx="540">
                  <c:v>770.21</c:v>
                </c:pt>
                <c:pt idx="541">
                  <c:v>2133.4</c:v>
                </c:pt>
                <c:pt idx="542">
                  <c:v>1956.15</c:v>
                </c:pt>
                <c:pt idx="543">
                  <c:v>660.64</c:v>
                </c:pt>
                <c:pt idx="544">
                  <c:v>976.46</c:v>
                </c:pt>
                <c:pt idx="545">
                  <c:v>2513.67</c:v>
                </c:pt>
                <c:pt idx="546">
                  <c:v>1276.17</c:v>
                </c:pt>
                <c:pt idx="547">
                  <c:v>554.29999999999995</c:v>
                </c:pt>
                <c:pt idx="548">
                  <c:v>1430.86</c:v>
                </c:pt>
                <c:pt idx="549">
                  <c:v>2513.67</c:v>
                </c:pt>
                <c:pt idx="550">
                  <c:v>944.24</c:v>
                </c:pt>
                <c:pt idx="551">
                  <c:v>731.54</c:v>
                </c:pt>
                <c:pt idx="552">
                  <c:v>2107.62</c:v>
                </c:pt>
                <c:pt idx="553">
                  <c:v>1959.38</c:v>
                </c:pt>
                <c:pt idx="554">
                  <c:v>679.98</c:v>
                </c:pt>
                <c:pt idx="555">
                  <c:v>1011.91</c:v>
                </c:pt>
                <c:pt idx="556">
                  <c:v>2568.46</c:v>
                </c:pt>
                <c:pt idx="557">
                  <c:v>1314.84</c:v>
                </c:pt>
                <c:pt idx="558">
                  <c:v>628.41999999999996</c:v>
                </c:pt>
                <c:pt idx="559">
                  <c:v>1482.42</c:v>
                </c:pt>
                <c:pt idx="560">
                  <c:v>2529.79</c:v>
                </c:pt>
                <c:pt idx="561">
                  <c:v>937.79</c:v>
                </c:pt>
                <c:pt idx="562">
                  <c:v>718.65</c:v>
                </c:pt>
                <c:pt idx="563">
                  <c:v>2097.9499999999998</c:v>
                </c:pt>
                <c:pt idx="564">
                  <c:v>1885.25</c:v>
                </c:pt>
                <c:pt idx="565">
                  <c:v>621.97</c:v>
                </c:pt>
                <c:pt idx="566">
                  <c:v>928.13</c:v>
                </c:pt>
                <c:pt idx="567">
                  <c:v>2484.67</c:v>
                </c:pt>
                <c:pt idx="568">
                  <c:v>1240.72</c:v>
                </c:pt>
                <c:pt idx="569">
                  <c:v>502.73</c:v>
                </c:pt>
                <c:pt idx="570">
                  <c:v>1382.52</c:v>
                </c:pt>
                <c:pt idx="571">
                  <c:v>2433.11</c:v>
                </c:pt>
                <c:pt idx="572">
                  <c:v>866.89</c:v>
                </c:pt>
                <c:pt idx="573">
                  <c:v>605.86</c:v>
                </c:pt>
                <c:pt idx="574">
                  <c:v>2004.49</c:v>
                </c:pt>
                <c:pt idx="575">
                  <c:v>1788.57</c:v>
                </c:pt>
                <c:pt idx="576">
                  <c:v>528.52</c:v>
                </c:pt>
                <c:pt idx="577">
                  <c:v>783.11</c:v>
                </c:pt>
                <c:pt idx="578">
                  <c:v>2384.77</c:v>
                </c:pt>
                <c:pt idx="579">
                  <c:v>1153.71</c:v>
                </c:pt>
                <c:pt idx="580">
                  <c:v>412.5</c:v>
                </c:pt>
                <c:pt idx="581">
                  <c:v>1266.5</c:v>
                </c:pt>
                <c:pt idx="582">
                  <c:v>2339.65</c:v>
                </c:pt>
                <c:pt idx="583">
                  <c:v>837.89</c:v>
                </c:pt>
                <c:pt idx="584">
                  <c:v>573.63</c:v>
                </c:pt>
                <c:pt idx="585">
                  <c:v>1991.6</c:v>
                </c:pt>
                <c:pt idx="586">
                  <c:v>1820.8</c:v>
                </c:pt>
                <c:pt idx="587">
                  <c:v>563.96</c:v>
                </c:pt>
                <c:pt idx="588">
                  <c:v>815.33</c:v>
                </c:pt>
                <c:pt idx="589">
                  <c:v>2400.88</c:v>
                </c:pt>
                <c:pt idx="590">
                  <c:v>1179.49</c:v>
                </c:pt>
                <c:pt idx="591">
                  <c:v>415.72</c:v>
                </c:pt>
                <c:pt idx="592">
                  <c:v>1243.95</c:v>
                </c:pt>
                <c:pt idx="593">
                  <c:v>2329.98</c:v>
                </c:pt>
                <c:pt idx="594">
                  <c:v>818.55</c:v>
                </c:pt>
                <c:pt idx="595">
                  <c:v>518.85</c:v>
                </c:pt>
                <c:pt idx="596">
                  <c:v>1923.93</c:v>
                </c:pt>
                <c:pt idx="597">
                  <c:v>1759.57</c:v>
                </c:pt>
                <c:pt idx="598">
                  <c:v>502.73</c:v>
                </c:pt>
                <c:pt idx="599">
                  <c:v>715.43</c:v>
                </c:pt>
                <c:pt idx="600">
                  <c:v>2307.42</c:v>
                </c:pt>
                <c:pt idx="601">
                  <c:v>1127.93</c:v>
                </c:pt>
                <c:pt idx="602">
                  <c:v>344.82</c:v>
                </c:pt>
                <c:pt idx="603">
                  <c:v>1073.1400000000001</c:v>
                </c:pt>
                <c:pt idx="604">
                  <c:v>2271.9699999999998</c:v>
                </c:pt>
                <c:pt idx="605">
                  <c:v>841.11</c:v>
                </c:pt>
                <c:pt idx="606">
                  <c:v>447.95</c:v>
                </c:pt>
                <c:pt idx="607">
                  <c:v>1807.91</c:v>
                </c:pt>
                <c:pt idx="608">
                  <c:v>1914.26</c:v>
                </c:pt>
                <c:pt idx="609">
                  <c:v>631.64</c:v>
                </c:pt>
                <c:pt idx="610">
                  <c:v>799.22</c:v>
                </c:pt>
                <c:pt idx="611">
                  <c:v>2400.88</c:v>
                </c:pt>
                <c:pt idx="612">
                  <c:v>1327.73</c:v>
                </c:pt>
                <c:pt idx="613">
                  <c:v>457.62</c:v>
                </c:pt>
                <c:pt idx="614">
                  <c:v>1144.04</c:v>
                </c:pt>
                <c:pt idx="615">
                  <c:v>2429.88</c:v>
                </c:pt>
                <c:pt idx="616">
                  <c:v>912.01</c:v>
                </c:pt>
                <c:pt idx="617">
                  <c:v>515.63</c:v>
                </c:pt>
                <c:pt idx="618">
                  <c:v>1833.69</c:v>
                </c:pt>
                <c:pt idx="619">
                  <c:v>1933.59</c:v>
                </c:pt>
                <c:pt idx="620">
                  <c:v>599.41</c:v>
                </c:pt>
                <c:pt idx="621">
                  <c:v>731.54</c:v>
                </c:pt>
                <c:pt idx="622">
                  <c:v>2336.4299999999998</c:v>
                </c:pt>
                <c:pt idx="623">
                  <c:v>1292.29</c:v>
                </c:pt>
                <c:pt idx="624">
                  <c:v>406.05</c:v>
                </c:pt>
                <c:pt idx="625">
                  <c:v>1060.25</c:v>
                </c:pt>
                <c:pt idx="626">
                  <c:v>2336.4299999999998</c:v>
                </c:pt>
                <c:pt idx="627">
                  <c:v>844.34</c:v>
                </c:pt>
                <c:pt idx="628">
                  <c:v>399.61</c:v>
                </c:pt>
                <c:pt idx="629">
                  <c:v>1669.34</c:v>
                </c:pt>
                <c:pt idx="630">
                  <c:v>1859.47</c:v>
                </c:pt>
                <c:pt idx="631">
                  <c:v>557.52</c:v>
                </c:pt>
                <c:pt idx="632">
                  <c:v>596.19000000000005</c:v>
                </c:pt>
                <c:pt idx="633">
                  <c:v>2191.41</c:v>
                </c:pt>
                <c:pt idx="634">
                  <c:v>1385.74</c:v>
                </c:pt>
                <c:pt idx="635">
                  <c:v>402.83</c:v>
                </c:pt>
                <c:pt idx="636">
                  <c:v>947.46</c:v>
                </c:pt>
                <c:pt idx="637">
                  <c:v>2365.4299999999998</c:v>
                </c:pt>
                <c:pt idx="638">
                  <c:v>908.79</c:v>
                </c:pt>
                <c:pt idx="639">
                  <c:v>367.38</c:v>
                </c:pt>
                <c:pt idx="640">
                  <c:v>1517.87</c:v>
                </c:pt>
                <c:pt idx="641">
                  <c:v>1917.48</c:v>
                </c:pt>
                <c:pt idx="642">
                  <c:v>554.29999999999995</c:v>
                </c:pt>
                <c:pt idx="643">
                  <c:v>451.17</c:v>
                </c:pt>
                <c:pt idx="644">
                  <c:v>1962.6</c:v>
                </c:pt>
                <c:pt idx="645">
                  <c:v>1424.41</c:v>
                </c:pt>
                <c:pt idx="646">
                  <c:v>309.38</c:v>
                </c:pt>
                <c:pt idx="647">
                  <c:v>650.98</c:v>
                </c:pt>
                <c:pt idx="648">
                  <c:v>2146.29</c:v>
                </c:pt>
                <c:pt idx="649">
                  <c:v>866.89</c:v>
                </c:pt>
                <c:pt idx="650">
                  <c:v>196.58</c:v>
                </c:pt>
                <c:pt idx="651">
                  <c:v>1044.1400000000001</c:v>
                </c:pt>
                <c:pt idx="652">
                  <c:v>1911.04</c:v>
                </c:pt>
                <c:pt idx="653">
                  <c:v>554.29999999999995</c:v>
                </c:pt>
                <c:pt idx="654">
                  <c:v>212.7</c:v>
                </c:pt>
                <c:pt idx="655">
                  <c:v>1562.99</c:v>
                </c:pt>
                <c:pt idx="656">
                  <c:v>1556.54</c:v>
                </c:pt>
                <c:pt idx="657">
                  <c:v>328.71</c:v>
                </c:pt>
                <c:pt idx="658">
                  <c:v>451.17</c:v>
                </c:pt>
                <c:pt idx="659">
                  <c:v>2043.16</c:v>
                </c:pt>
                <c:pt idx="660">
                  <c:v>1108.5899999999999</c:v>
                </c:pt>
                <c:pt idx="661">
                  <c:v>264.26</c:v>
                </c:pt>
                <c:pt idx="662">
                  <c:v>850.78</c:v>
                </c:pt>
                <c:pt idx="663">
                  <c:v>2139.84</c:v>
                </c:pt>
                <c:pt idx="664">
                  <c:v>754.1</c:v>
                </c:pt>
                <c:pt idx="665">
                  <c:v>219.14</c:v>
                </c:pt>
                <c:pt idx="666">
                  <c:v>1350.29</c:v>
                </c:pt>
                <c:pt idx="667">
                  <c:v>1766.02</c:v>
                </c:pt>
                <c:pt idx="668">
                  <c:v>444.73</c:v>
                </c:pt>
                <c:pt idx="669">
                  <c:v>302.93</c:v>
                </c:pt>
                <c:pt idx="670">
                  <c:v>1801.46</c:v>
                </c:pt>
                <c:pt idx="671">
                  <c:v>1327.73</c:v>
                </c:pt>
                <c:pt idx="672">
                  <c:v>228.81</c:v>
                </c:pt>
                <c:pt idx="673">
                  <c:v>547.85</c:v>
                </c:pt>
                <c:pt idx="674">
                  <c:v>2036.72</c:v>
                </c:pt>
                <c:pt idx="675">
                  <c:v>825</c:v>
                </c:pt>
                <c:pt idx="676">
                  <c:v>164.36</c:v>
                </c:pt>
                <c:pt idx="677">
                  <c:v>999.02</c:v>
                </c:pt>
                <c:pt idx="678">
                  <c:v>1894.92</c:v>
                </c:pt>
                <c:pt idx="679">
                  <c:v>544.63</c:v>
                </c:pt>
                <c:pt idx="680">
                  <c:v>190.14</c:v>
                </c:pt>
                <c:pt idx="681">
                  <c:v>1521.09</c:v>
                </c:pt>
                <c:pt idx="682">
                  <c:v>1556.54</c:v>
                </c:pt>
                <c:pt idx="683">
                  <c:v>319.04000000000002</c:v>
                </c:pt>
                <c:pt idx="684">
                  <c:v>422.17</c:v>
                </c:pt>
                <c:pt idx="685">
                  <c:v>2010.94</c:v>
                </c:pt>
                <c:pt idx="686">
                  <c:v>1111.82</c:v>
                </c:pt>
                <c:pt idx="687">
                  <c:v>257.81</c:v>
                </c:pt>
                <c:pt idx="688">
                  <c:v>837.89</c:v>
                </c:pt>
                <c:pt idx="689">
                  <c:v>2155.96</c:v>
                </c:pt>
                <c:pt idx="690">
                  <c:v>792.77</c:v>
                </c:pt>
                <c:pt idx="691">
                  <c:v>267.48</c:v>
                </c:pt>
                <c:pt idx="692">
                  <c:v>1421.19</c:v>
                </c:pt>
                <c:pt idx="693">
                  <c:v>1849.8</c:v>
                </c:pt>
                <c:pt idx="694">
                  <c:v>544.63</c:v>
                </c:pt>
                <c:pt idx="695">
                  <c:v>451.17</c:v>
                </c:pt>
                <c:pt idx="696">
                  <c:v>1998.05</c:v>
                </c:pt>
                <c:pt idx="697">
                  <c:v>1492.09</c:v>
                </c:pt>
                <c:pt idx="698">
                  <c:v>402.83</c:v>
                </c:pt>
                <c:pt idx="699">
                  <c:v>796</c:v>
                </c:pt>
                <c:pt idx="700">
                  <c:v>2352.54</c:v>
                </c:pt>
                <c:pt idx="701">
                  <c:v>1008.69</c:v>
                </c:pt>
                <c:pt idx="702">
                  <c:v>396.39</c:v>
                </c:pt>
                <c:pt idx="703">
                  <c:v>1443.75</c:v>
                </c:pt>
                <c:pt idx="704">
                  <c:v>2178.52</c:v>
                </c:pt>
                <c:pt idx="705">
                  <c:v>747.66</c:v>
                </c:pt>
                <c:pt idx="706">
                  <c:v>641.30999999999995</c:v>
                </c:pt>
                <c:pt idx="707">
                  <c:v>2191.41</c:v>
                </c:pt>
                <c:pt idx="708">
                  <c:v>1708.01</c:v>
                </c:pt>
                <c:pt idx="709">
                  <c:v>592.97</c:v>
                </c:pt>
                <c:pt idx="710">
                  <c:v>1044.1400000000001</c:v>
                </c:pt>
                <c:pt idx="711">
                  <c:v>2568.46</c:v>
                </c:pt>
                <c:pt idx="712">
                  <c:v>1163.3800000000001</c:v>
                </c:pt>
                <c:pt idx="713">
                  <c:v>615.53</c:v>
                </c:pt>
                <c:pt idx="714">
                  <c:v>1646.78</c:v>
                </c:pt>
                <c:pt idx="715">
                  <c:v>2391.21</c:v>
                </c:pt>
                <c:pt idx="716">
                  <c:v>863.67</c:v>
                </c:pt>
                <c:pt idx="717">
                  <c:v>802.44</c:v>
                </c:pt>
                <c:pt idx="718">
                  <c:v>2268.75</c:v>
                </c:pt>
                <c:pt idx="719">
                  <c:v>1762.79</c:v>
                </c:pt>
                <c:pt idx="720">
                  <c:v>621.97</c:v>
                </c:pt>
                <c:pt idx="721">
                  <c:v>1066.7</c:v>
                </c:pt>
                <c:pt idx="722">
                  <c:v>2562.0100000000002</c:v>
                </c:pt>
                <c:pt idx="723">
                  <c:v>1156.93</c:v>
                </c:pt>
                <c:pt idx="724">
                  <c:v>602.64</c:v>
                </c:pt>
                <c:pt idx="725">
                  <c:v>1624.22</c:v>
                </c:pt>
                <c:pt idx="726">
                  <c:v>2362.21</c:v>
                </c:pt>
                <c:pt idx="727">
                  <c:v>831.45</c:v>
                </c:pt>
                <c:pt idx="728">
                  <c:v>747.66</c:v>
                </c:pt>
                <c:pt idx="729">
                  <c:v>2230.08</c:v>
                </c:pt>
                <c:pt idx="730">
                  <c:v>1717.68</c:v>
                </c:pt>
                <c:pt idx="731">
                  <c:v>589.75</c:v>
                </c:pt>
                <c:pt idx="732">
                  <c:v>1044.1400000000001</c:v>
                </c:pt>
                <c:pt idx="733">
                  <c:v>2562.0100000000002</c:v>
                </c:pt>
                <c:pt idx="734">
                  <c:v>1163.3800000000001</c:v>
                </c:pt>
                <c:pt idx="735">
                  <c:v>638.09</c:v>
                </c:pt>
                <c:pt idx="736">
                  <c:v>1662.89</c:v>
                </c:pt>
                <c:pt idx="737">
                  <c:v>2400.88</c:v>
                </c:pt>
                <c:pt idx="738">
                  <c:v>857.23</c:v>
                </c:pt>
                <c:pt idx="739">
                  <c:v>770.21</c:v>
                </c:pt>
                <c:pt idx="740">
                  <c:v>2223.63</c:v>
                </c:pt>
                <c:pt idx="741">
                  <c:v>1698.34</c:v>
                </c:pt>
                <c:pt idx="742">
                  <c:v>551.07000000000005</c:v>
                </c:pt>
                <c:pt idx="743">
                  <c:v>982.91</c:v>
                </c:pt>
                <c:pt idx="744">
                  <c:v>2510.4499999999998</c:v>
                </c:pt>
                <c:pt idx="745">
                  <c:v>1124.71</c:v>
                </c:pt>
                <c:pt idx="746">
                  <c:v>563.96</c:v>
                </c:pt>
                <c:pt idx="747">
                  <c:v>1621</c:v>
                </c:pt>
                <c:pt idx="748">
                  <c:v>2387.9899999999998</c:v>
                </c:pt>
                <c:pt idx="749">
                  <c:v>876.56</c:v>
                </c:pt>
                <c:pt idx="750">
                  <c:v>805.66</c:v>
                </c:pt>
                <c:pt idx="751">
                  <c:v>2268.75</c:v>
                </c:pt>
                <c:pt idx="752">
                  <c:v>1788.57</c:v>
                </c:pt>
                <c:pt idx="753">
                  <c:v>631.64</c:v>
                </c:pt>
                <c:pt idx="754">
                  <c:v>1092.48</c:v>
                </c:pt>
                <c:pt idx="755">
                  <c:v>2597.46</c:v>
                </c:pt>
                <c:pt idx="756">
                  <c:v>1211.72</c:v>
                </c:pt>
                <c:pt idx="757">
                  <c:v>696.09</c:v>
                </c:pt>
                <c:pt idx="758">
                  <c:v>1701.56</c:v>
                </c:pt>
                <c:pt idx="759">
                  <c:v>2462.11</c:v>
                </c:pt>
                <c:pt idx="760">
                  <c:v>899.12</c:v>
                </c:pt>
                <c:pt idx="761">
                  <c:v>837.89</c:v>
                </c:pt>
                <c:pt idx="762">
                  <c:v>2275.1999999999998</c:v>
                </c:pt>
                <c:pt idx="763">
                  <c:v>1756.35</c:v>
                </c:pt>
                <c:pt idx="764">
                  <c:v>602.64</c:v>
                </c:pt>
                <c:pt idx="765">
                  <c:v>1047.3599999999999</c:v>
                </c:pt>
                <c:pt idx="766">
                  <c:v>2545.9</c:v>
                </c:pt>
                <c:pt idx="767">
                  <c:v>1134.3800000000001</c:v>
                </c:pt>
                <c:pt idx="768">
                  <c:v>580.08000000000004</c:v>
                </c:pt>
                <c:pt idx="769">
                  <c:v>1621</c:v>
                </c:pt>
                <c:pt idx="770">
                  <c:v>2333.1999999999998</c:v>
                </c:pt>
                <c:pt idx="771">
                  <c:v>818.55</c:v>
                </c:pt>
                <c:pt idx="772">
                  <c:v>721.88</c:v>
                </c:pt>
                <c:pt idx="773">
                  <c:v>2201.0700000000002</c:v>
                </c:pt>
                <c:pt idx="774">
                  <c:v>1669.34</c:v>
                </c:pt>
                <c:pt idx="775">
                  <c:v>522.07000000000005</c:v>
                </c:pt>
                <c:pt idx="776">
                  <c:v>934.57</c:v>
                </c:pt>
                <c:pt idx="777">
                  <c:v>2462.11</c:v>
                </c:pt>
                <c:pt idx="778">
                  <c:v>1073.1400000000001</c:v>
                </c:pt>
                <c:pt idx="779">
                  <c:v>476.95</c:v>
                </c:pt>
                <c:pt idx="780">
                  <c:v>1517.87</c:v>
                </c:pt>
                <c:pt idx="781">
                  <c:v>2278.42</c:v>
                </c:pt>
                <c:pt idx="782">
                  <c:v>796</c:v>
                </c:pt>
                <c:pt idx="783">
                  <c:v>683.2</c:v>
                </c:pt>
                <c:pt idx="784">
                  <c:v>2175.29</c:v>
                </c:pt>
                <c:pt idx="785">
                  <c:v>1695.12</c:v>
                </c:pt>
                <c:pt idx="786">
                  <c:v>534.96</c:v>
                </c:pt>
                <c:pt idx="787">
                  <c:v>934.57</c:v>
                </c:pt>
                <c:pt idx="788">
                  <c:v>2468.5500000000002</c:v>
                </c:pt>
                <c:pt idx="789">
                  <c:v>1079.5899999999999</c:v>
                </c:pt>
                <c:pt idx="790">
                  <c:v>457.62</c:v>
                </c:pt>
                <c:pt idx="791">
                  <c:v>1485.64</c:v>
                </c:pt>
                <c:pt idx="792">
                  <c:v>2242.9699999999998</c:v>
                </c:pt>
                <c:pt idx="793">
                  <c:v>766.99</c:v>
                </c:pt>
                <c:pt idx="794">
                  <c:v>634.86</c:v>
                </c:pt>
                <c:pt idx="795">
                  <c:v>2139.84</c:v>
                </c:pt>
                <c:pt idx="796">
                  <c:v>1662.89</c:v>
                </c:pt>
                <c:pt idx="797">
                  <c:v>512.4</c:v>
                </c:pt>
                <c:pt idx="798">
                  <c:v>905.57</c:v>
                </c:pt>
                <c:pt idx="799">
                  <c:v>2452.44</c:v>
                </c:pt>
                <c:pt idx="800">
                  <c:v>1069.92</c:v>
                </c:pt>
                <c:pt idx="801">
                  <c:v>457.62</c:v>
                </c:pt>
                <c:pt idx="802">
                  <c:v>1488.87</c:v>
                </c:pt>
                <c:pt idx="803">
                  <c:v>2255.86</c:v>
                </c:pt>
                <c:pt idx="804">
                  <c:v>779.88</c:v>
                </c:pt>
                <c:pt idx="805">
                  <c:v>667.09</c:v>
                </c:pt>
                <c:pt idx="806">
                  <c:v>2175.29</c:v>
                </c:pt>
                <c:pt idx="807">
                  <c:v>1714.45</c:v>
                </c:pt>
                <c:pt idx="808">
                  <c:v>560.74</c:v>
                </c:pt>
                <c:pt idx="809">
                  <c:v>966.8</c:v>
                </c:pt>
                <c:pt idx="810">
                  <c:v>2487.89</c:v>
                </c:pt>
                <c:pt idx="811">
                  <c:v>1105.3699999999999</c:v>
                </c:pt>
                <c:pt idx="812">
                  <c:v>464.06</c:v>
                </c:pt>
                <c:pt idx="813">
                  <c:v>1466.31</c:v>
                </c:pt>
                <c:pt idx="814">
                  <c:v>2255.86</c:v>
                </c:pt>
                <c:pt idx="815">
                  <c:v>763.77</c:v>
                </c:pt>
                <c:pt idx="816">
                  <c:v>621.97</c:v>
                </c:pt>
                <c:pt idx="817">
                  <c:v>2123.73</c:v>
                </c:pt>
                <c:pt idx="818">
                  <c:v>1666.11</c:v>
                </c:pt>
                <c:pt idx="819">
                  <c:v>509.18</c:v>
                </c:pt>
                <c:pt idx="820">
                  <c:v>892.68</c:v>
                </c:pt>
                <c:pt idx="821">
                  <c:v>2439.5500000000002</c:v>
                </c:pt>
                <c:pt idx="822">
                  <c:v>1057.03</c:v>
                </c:pt>
                <c:pt idx="823">
                  <c:v>396.39</c:v>
                </c:pt>
                <c:pt idx="824">
                  <c:v>1366.41</c:v>
                </c:pt>
                <c:pt idx="825">
                  <c:v>2110.84</c:v>
                </c:pt>
                <c:pt idx="826">
                  <c:v>641.30999999999995</c:v>
                </c:pt>
                <c:pt idx="827">
                  <c:v>380.27</c:v>
                </c:pt>
                <c:pt idx="828">
                  <c:v>1791.8</c:v>
                </c:pt>
                <c:pt idx="829">
                  <c:v>1524.32</c:v>
                </c:pt>
                <c:pt idx="830">
                  <c:v>299.70999999999998</c:v>
                </c:pt>
                <c:pt idx="831">
                  <c:v>489.84</c:v>
                </c:pt>
                <c:pt idx="832">
                  <c:v>2023.83</c:v>
                </c:pt>
                <c:pt idx="833">
                  <c:v>928.13</c:v>
                </c:pt>
                <c:pt idx="834">
                  <c:v>154.69</c:v>
                </c:pt>
                <c:pt idx="835">
                  <c:v>821.78</c:v>
                </c:pt>
                <c:pt idx="836">
                  <c:v>1940.04</c:v>
                </c:pt>
                <c:pt idx="837">
                  <c:v>605.86</c:v>
                </c:pt>
                <c:pt idx="838">
                  <c:v>138.57</c:v>
                </c:pt>
                <c:pt idx="839">
                  <c:v>1340.63</c:v>
                </c:pt>
                <c:pt idx="840">
                  <c:v>1617.77</c:v>
                </c:pt>
                <c:pt idx="841">
                  <c:v>325.49</c:v>
                </c:pt>
                <c:pt idx="842">
                  <c:v>270.7</c:v>
                </c:pt>
                <c:pt idx="843">
                  <c:v>1820.8</c:v>
                </c:pt>
                <c:pt idx="844">
                  <c:v>1176.27</c:v>
                </c:pt>
                <c:pt idx="845">
                  <c:v>170.8</c:v>
                </c:pt>
                <c:pt idx="846">
                  <c:v>580.08000000000004</c:v>
                </c:pt>
                <c:pt idx="847">
                  <c:v>2010.94</c:v>
                </c:pt>
                <c:pt idx="848">
                  <c:v>750.88</c:v>
                </c:pt>
                <c:pt idx="849">
                  <c:v>157.91</c:v>
                </c:pt>
                <c:pt idx="850">
                  <c:v>1127.93</c:v>
                </c:pt>
                <c:pt idx="851">
                  <c:v>1843.36</c:v>
                </c:pt>
                <c:pt idx="852">
                  <c:v>522.07000000000005</c:v>
                </c:pt>
                <c:pt idx="853">
                  <c:v>270.7</c:v>
                </c:pt>
                <c:pt idx="854">
                  <c:v>1714.45</c:v>
                </c:pt>
                <c:pt idx="855">
                  <c:v>1543.65</c:v>
                </c:pt>
                <c:pt idx="856">
                  <c:v>364.16</c:v>
                </c:pt>
                <c:pt idx="857">
                  <c:v>602.64</c:v>
                </c:pt>
                <c:pt idx="858">
                  <c:v>2181.7399999999998</c:v>
                </c:pt>
                <c:pt idx="859">
                  <c:v>1047.3599999999999</c:v>
                </c:pt>
                <c:pt idx="860">
                  <c:v>280.37</c:v>
                </c:pt>
                <c:pt idx="861">
                  <c:v>1005.47</c:v>
                </c:pt>
                <c:pt idx="862">
                  <c:v>2143.0700000000002</c:v>
                </c:pt>
                <c:pt idx="863">
                  <c:v>737.99</c:v>
                </c:pt>
                <c:pt idx="864">
                  <c:v>328.71</c:v>
                </c:pt>
                <c:pt idx="865">
                  <c:v>1633.89</c:v>
                </c:pt>
                <c:pt idx="866">
                  <c:v>1785.35</c:v>
                </c:pt>
                <c:pt idx="867">
                  <c:v>502.73</c:v>
                </c:pt>
                <c:pt idx="868">
                  <c:v>547.85</c:v>
                </c:pt>
                <c:pt idx="869">
                  <c:v>2139.84</c:v>
                </c:pt>
                <c:pt idx="870">
                  <c:v>1276.17</c:v>
                </c:pt>
                <c:pt idx="871">
                  <c:v>306.14999999999998</c:v>
                </c:pt>
                <c:pt idx="872">
                  <c:v>808.89</c:v>
                </c:pt>
                <c:pt idx="873">
                  <c:v>2188.1799999999998</c:v>
                </c:pt>
                <c:pt idx="874">
                  <c:v>812.11</c:v>
                </c:pt>
                <c:pt idx="875">
                  <c:v>238.48</c:v>
                </c:pt>
                <c:pt idx="876">
                  <c:v>1308.4000000000001</c:v>
                </c:pt>
                <c:pt idx="877">
                  <c:v>1869.14</c:v>
                </c:pt>
                <c:pt idx="878">
                  <c:v>551.07000000000005</c:v>
                </c:pt>
                <c:pt idx="879">
                  <c:v>386.72</c:v>
                </c:pt>
                <c:pt idx="880">
                  <c:v>1907.81</c:v>
                </c:pt>
                <c:pt idx="881">
                  <c:v>1527.54</c:v>
                </c:pt>
                <c:pt idx="882">
                  <c:v>402.83</c:v>
                </c:pt>
                <c:pt idx="883">
                  <c:v>747.66</c:v>
                </c:pt>
                <c:pt idx="884">
                  <c:v>2320.31</c:v>
                </c:pt>
                <c:pt idx="885">
                  <c:v>1060.25</c:v>
                </c:pt>
                <c:pt idx="886">
                  <c:v>364.16</c:v>
                </c:pt>
                <c:pt idx="887">
                  <c:v>1285.8399999999999</c:v>
                </c:pt>
                <c:pt idx="888">
                  <c:v>2191.41</c:v>
                </c:pt>
                <c:pt idx="889">
                  <c:v>728.32</c:v>
                </c:pt>
                <c:pt idx="890">
                  <c:v>493.07</c:v>
                </c:pt>
                <c:pt idx="891">
                  <c:v>1972.27</c:v>
                </c:pt>
                <c:pt idx="892">
                  <c:v>1672.56</c:v>
                </c:pt>
                <c:pt idx="893">
                  <c:v>483.4</c:v>
                </c:pt>
                <c:pt idx="894">
                  <c:v>825</c:v>
                </c:pt>
                <c:pt idx="895">
                  <c:v>2426.66</c:v>
                </c:pt>
                <c:pt idx="896">
                  <c:v>1137.5999999999999</c:v>
                </c:pt>
                <c:pt idx="897">
                  <c:v>467.29</c:v>
                </c:pt>
                <c:pt idx="898">
                  <c:v>1434.08</c:v>
                </c:pt>
                <c:pt idx="899">
                  <c:v>2400.88</c:v>
                </c:pt>
                <c:pt idx="900">
                  <c:v>886.23</c:v>
                </c:pt>
                <c:pt idx="901">
                  <c:v>737.99</c:v>
                </c:pt>
                <c:pt idx="902">
                  <c:v>2178.52</c:v>
                </c:pt>
                <c:pt idx="903">
                  <c:v>1878.81</c:v>
                </c:pt>
                <c:pt idx="904">
                  <c:v>650.98</c:v>
                </c:pt>
                <c:pt idx="905">
                  <c:v>1028.03</c:v>
                </c:pt>
                <c:pt idx="906">
                  <c:v>2555.5700000000002</c:v>
                </c:pt>
                <c:pt idx="907">
                  <c:v>1240.72</c:v>
                </c:pt>
                <c:pt idx="908">
                  <c:v>609.08000000000004</c:v>
                </c:pt>
                <c:pt idx="909">
                  <c:v>1559.77</c:v>
                </c:pt>
                <c:pt idx="910">
                  <c:v>2516.89</c:v>
                </c:pt>
                <c:pt idx="911">
                  <c:v>960.35</c:v>
                </c:pt>
                <c:pt idx="912">
                  <c:v>847.56</c:v>
                </c:pt>
                <c:pt idx="913">
                  <c:v>2255.86</c:v>
                </c:pt>
                <c:pt idx="914">
                  <c:v>1936.82</c:v>
                </c:pt>
                <c:pt idx="915">
                  <c:v>699.32</c:v>
                </c:pt>
                <c:pt idx="916">
                  <c:v>1098.93</c:v>
                </c:pt>
                <c:pt idx="917">
                  <c:v>2597.46</c:v>
                </c:pt>
                <c:pt idx="918">
                  <c:v>1234.28</c:v>
                </c:pt>
                <c:pt idx="919">
                  <c:v>625.20000000000005</c:v>
                </c:pt>
                <c:pt idx="920">
                  <c:v>1566.21</c:v>
                </c:pt>
                <c:pt idx="921">
                  <c:v>2446</c:v>
                </c:pt>
                <c:pt idx="922">
                  <c:v>899.12</c:v>
                </c:pt>
                <c:pt idx="923">
                  <c:v>789.55</c:v>
                </c:pt>
                <c:pt idx="924">
                  <c:v>2242.9699999999998</c:v>
                </c:pt>
                <c:pt idx="925">
                  <c:v>1849.8</c:v>
                </c:pt>
                <c:pt idx="926">
                  <c:v>670.31</c:v>
                </c:pt>
                <c:pt idx="927">
                  <c:v>1108.5899999999999</c:v>
                </c:pt>
                <c:pt idx="928">
                  <c:v>2613.5700000000002</c:v>
                </c:pt>
                <c:pt idx="929">
                  <c:v>1253.6099999999999</c:v>
                </c:pt>
                <c:pt idx="930">
                  <c:v>692.87</c:v>
                </c:pt>
                <c:pt idx="931">
                  <c:v>1650</c:v>
                </c:pt>
                <c:pt idx="932">
                  <c:v>2475</c:v>
                </c:pt>
                <c:pt idx="933">
                  <c:v>908.79</c:v>
                </c:pt>
                <c:pt idx="934">
                  <c:v>802.44</c:v>
                </c:pt>
                <c:pt idx="935">
                  <c:v>2239.75</c:v>
                </c:pt>
                <c:pt idx="936">
                  <c:v>1769.24</c:v>
                </c:pt>
                <c:pt idx="937">
                  <c:v>609.08000000000004</c:v>
                </c:pt>
                <c:pt idx="938">
                  <c:v>1050.5899999999999</c:v>
                </c:pt>
                <c:pt idx="939">
                  <c:v>2568.46</c:v>
                </c:pt>
                <c:pt idx="940">
                  <c:v>1192.3800000000001</c:v>
                </c:pt>
                <c:pt idx="941">
                  <c:v>660.64</c:v>
                </c:pt>
                <c:pt idx="942">
                  <c:v>1682.23</c:v>
                </c:pt>
                <c:pt idx="943">
                  <c:v>2484.67</c:v>
                </c:pt>
                <c:pt idx="944">
                  <c:v>953.91</c:v>
                </c:pt>
                <c:pt idx="945">
                  <c:v>941.02</c:v>
                </c:pt>
                <c:pt idx="946">
                  <c:v>2381.54</c:v>
                </c:pt>
                <c:pt idx="947">
                  <c:v>1920.7</c:v>
                </c:pt>
                <c:pt idx="948">
                  <c:v>741.21</c:v>
                </c:pt>
                <c:pt idx="949">
                  <c:v>1198.83</c:v>
                </c:pt>
                <c:pt idx="950">
                  <c:v>2671.58</c:v>
                </c:pt>
                <c:pt idx="951">
                  <c:v>1240.72</c:v>
                </c:pt>
                <c:pt idx="952">
                  <c:v>731.54</c:v>
                </c:pt>
                <c:pt idx="953">
                  <c:v>1733.79</c:v>
                </c:pt>
                <c:pt idx="954">
                  <c:v>2426.66</c:v>
                </c:pt>
                <c:pt idx="955">
                  <c:v>866.89</c:v>
                </c:pt>
                <c:pt idx="956">
                  <c:v>812.11</c:v>
                </c:pt>
                <c:pt idx="957">
                  <c:v>2271.9699999999998</c:v>
                </c:pt>
                <c:pt idx="958">
                  <c:v>1666.11</c:v>
                </c:pt>
                <c:pt idx="959">
                  <c:v>538.17999999999995</c:v>
                </c:pt>
                <c:pt idx="960">
                  <c:v>982.91</c:v>
                </c:pt>
                <c:pt idx="961">
                  <c:v>2475</c:v>
                </c:pt>
                <c:pt idx="962">
                  <c:v>1031.25</c:v>
                </c:pt>
                <c:pt idx="963">
                  <c:v>447.95</c:v>
                </c:pt>
                <c:pt idx="964">
                  <c:v>1543.65</c:v>
                </c:pt>
                <c:pt idx="965">
                  <c:v>2110.84</c:v>
                </c:pt>
                <c:pt idx="966">
                  <c:v>667.09</c:v>
                </c:pt>
                <c:pt idx="967">
                  <c:v>576.86</c:v>
                </c:pt>
                <c:pt idx="968">
                  <c:v>2133.4</c:v>
                </c:pt>
                <c:pt idx="969">
                  <c:v>1524.32</c:v>
                </c:pt>
                <c:pt idx="970">
                  <c:v>438.28</c:v>
                </c:pt>
                <c:pt idx="971">
                  <c:v>892.68</c:v>
                </c:pt>
                <c:pt idx="972">
                  <c:v>2413.77</c:v>
                </c:pt>
                <c:pt idx="973">
                  <c:v>989.36</c:v>
                </c:pt>
                <c:pt idx="974">
                  <c:v>418.95</c:v>
                </c:pt>
                <c:pt idx="975">
                  <c:v>1521.09</c:v>
                </c:pt>
                <c:pt idx="976">
                  <c:v>2081.84</c:v>
                </c:pt>
                <c:pt idx="977">
                  <c:v>644.53</c:v>
                </c:pt>
                <c:pt idx="978">
                  <c:v>525.29</c:v>
                </c:pt>
                <c:pt idx="979">
                  <c:v>2027.05</c:v>
                </c:pt>
                <c:pt idx="980">
                  <c:v>1495.31</c:v>
                </c:pt>
                <c:pt idx="981">
                  <c:v>357.71</c:v>
                </c:pt>
                <c:pt idx="982">
                  <c:v>702.54</c:v>
                </c:pt>
                <c:pt idx="983">
                  <c:v>2230.08</c:v>
                </c:pt>
                <c:pt idx="984">
                  <c:v>944.24</c:v>
                </c:pt>
                <c:pt idx="985">
                  <c:v>273.93</c:v>
                </c:pt>
                <c:pt idx="986">
                  <c:v>1147.27</c:v>
                </c:pt>
                <c:pt idx="987">
                  <c:v>2043.16</c:v>
                </c:pt>
                <c:pt idx="988">
                  <c:v>625.20000000000005</c:v>
                </c:pt>
                <c:pt idx="989">
                  <c:v>270.7</c:v>
                </c:pt>
                <c:pt idx="990">
                  <c:v>1621</c:v>
                </c:pt>
                <c:pt idx="991">
                  <c:v>1559.77</c:v>
                </c:pt>
                <c:pt idx="992">
                  <c:v>293.26</c:v>
                </c:pt>
                <c:pt idx="993">
                  <c:v>386.72</c:v>
                </c:pt>
                <c:pt idx="994">
                  <c:v>1933.59</c:v>
                </c:pt>
                <c:pt idx="995">
                  <c:v>963.57</c:v>
                </c:pt>
                <c:pt idx="996">
                  <c:v>116.02</c:v>
                </c:pt>
                <c:pt idx="997">
                  <c:v>654.20000000000005</c:v>
                </c:pt>
                <c:pt idx="998">
                  <c:v>1882.03</c:v>
                </c:pt>
                <c:pt idx="999">
                  <c:v>592.97</c:v>
                </c:pt>
                <c:pt idx="1000">
                  <c:v>77.34</c:v>
                </c:pt>
                <c:pt idx="1001">
                  <c:v>1179.49</c:v>
                </c:pt>
                <c:pt idx="1002">
                  <c:v>1633.89</c:v>
                </c:pt>
                <c:pt idx="1003">
                  <c:v>325.49</c:v>
                </c:pt>
                <c:pt idx="1004">
                  <c:v>196.58</c:v>
                </c:pt>
                <c:pt idx="1005">
                  <c:v>1701.56</c:v>
                </c:pt>
                <c:pt idx="1006">
                  <c:v>1214.94</c:v>
                </c:pt>
                <c:pt idx="1007">
                  <c:v>141.80000000000001</c:v>
                </c:pt>
                <c:pt idx="1008">
                  <c:v>467.29</c:v>
                </c:pt>
                <c:pt idx="1009">
                  <c:v>1927.15</c:v>
                </c:pt>
                <c:pt idx="1010">
                  <c:v>721.88</c:v>
                </c:pt>
                <c:pt idx="1011">
                  <c:v>90.23</c:v>
                </c:pt>
                <c:pt idx="1012">
                  <c:v>934.57</c:v>
                </c:pt>
                <c:pt idx="1013">
                  <c:v>1811.13</c:v>
                </c:pt>
                <c:pt idx="1014">
                  <c:v>470.51</c:v>
                </c:pt>
                <c:pt idx="1015">
                  <c:v>148.24</c:v>
                </c:pt>
                <c:pt idx="1016">
                  <c:v>1504.98</c:v>
                </c:pt>
                <c:pt idx="1017">
                  <c:v>1485.64</c:v>
                </c:pt>
                <c:pt idx="1018">
                  <c:v>270.7</c:v>
                </c:pt>
                <c:pt idx="1019">
                  <c:v>402.83</c:v>
                </c:pt>
                <c:pt idx="1020">
                  <c:v>1978.71</c:v>
                </c:pt>
                <c:pt idx="1021">
                  <c:v>992.58</c:v>
                </c:pt>
                <c:pt idx="1022">
                  <c:v>193.36</c:v>
                </c:pt>
                <c:pt idx="1023">
                  <c:v>805.66</c:v>
                </c:pt>
                <c:pt idx="1024">
                  <c:v>2027.05</c:v>
                </c:pt>
                <c:pt idx="1025">
                  <c:v>679.98</c:v>
                </c:pt>
                <c:pt idx="1026">
                  <c:v>183.69</c:v>
                </c:pt>
                <c:pt idx="1027">
                  <c:v>1369.63</c:v>
                </c:pt>
                <c:pt idx="1028">
                  <c:v>1701.56</c:v>
                </c:pt>
                <c:pt idx="1029">
                  <c:v>396.39</c:v>
                </c:pt>
                <c:pt idx="1030">
                  <c:v>335.16</c:v>
                </c:pt>
                <c:pt idx="1031">
                  <c:v>1898.14</c:v>
                </c:pt>
                <c:pt idx="1032">
                  <c:v>1266.5</c:v>
                </c:pt>
                <c:pt idx="1033">
                  <c:v>264.26</c:v>
                </c:pt>
                <c:pt idx="1034">
                  <c:v>715.43</c:v>
                </c:pt>
                <c:pt idx="1035">
                  <c:v>2204.3000000000002</c:v>
                </c:pt>
                <c:pt idx="1036">
                  <c:v>908.79</c:v>
                </c:pt>
                <c:pt idx="1037">
                  <c:v>354.49</c:v>
                </c:pt>
                <c:pt idx="1038">
                  <c:v>1456.64</c:v>
                </c:pt>
                <c:pt idx="1039">
                  <c:v>2117.29</c:v>
                </c:pt>
                <c:pt idx="1040">
                  <c:v>718.65</c:v>
                </c:pt>
                <c:pt idx="1041">
                  <c:v>641.30999999999995</c:v>
                </c:pt>
                <c:pt idx="1042">
                  <c:v>2191.41</c:v>
                </c:pt>
                <c:pt idx="1043">
                  <c:v>1575.88</c:v>
                </c:pt>
                <c:pt idx="1044">
                  <c:v>473.73</c:v>
                </c:pt>
                <c:pt idx="1045">
                  <c:v>937.79</c:v>
                </c:pt>
                <c:pt idx="1046">
                  <c:v>2458.89</c:v>
                </c:pt>
                <c:pt idx="1047">
                  <c:v>1037.7</c:v>
                </c:pt>
                <c:pt idx="1048">
                  <c:v>499.51</c:v>
                </c:pt>
                <c:pt idx="1049">
                  <c:v>1653.22</c:v>
                </c:pt>
                <c:pt idx="1050">
                  <c:v>2194.63</c:v>
                </c:pt>
                <c:pt idx="1051">
                  <c:v>737.99</c:v>
                </c:pt>
                <c:pt idx="1052">
                  <c:v>718.65</c:v>
                </c:pt>
                <c:pt idx="1053">
                  <c:v>2259.08</c:v>
                </c:pt>
                <c:pt idx="1054">
                  <c:v>1521.09</c:v>
                </c:pt>
                <c:pt idx="1055">
                  <c:v>454.39</c:v>
                </c:pt>
                <c:pt idx="1056">
                  <c:v>950.68</c:v>
                </c:pt>
                <c:pt idx="1057">
                  <c:v>2413.77</c:v>
                </c:pt>
                <c:pt idx="1058">
                  <c:v>950.68</c:v>
                </c:pt>
                <c:pt idx="1059">
                  <c:v>422.17</c:v>
                </c:pt>
                <c:pt idx="1060">
                  <c:v>1611.33</c:v>
                </c:pt>
                <c:pt idx="1061">
                  <c:v>2110.84</c:v>
                </c:pt>
                <c:pt idx="1062">
                  <c:v>744.43</c:v>
                </c:pt>
                <c:pt idx="1063">
                  <c:v>812.11</c:v>
                </c:pt>
                <c:pt idx="1064">
                  <c:v>2404.1</c:v>
                </c:pt>
                <c:pt idx="1065">
                  <c:v>1666.11</c:v>
                </c:pt>
                <c:pt idx="1066">
                  <c:v>667.09</c:v>
                </c:pt>
                <c:pt idx="1067">
                  <c:v>1256.8399999999999</c:v>
                </c:pt>
                <c:pt idx="1068">
                  <c:v>2636.13</c:v>
                </c:pt>
                <c:pt idx="1069">
                  <c:v>1134.3800000000001</c:v>
                </c:pt>
                <c:pt idx="1070">
                  <c:v>670.31</c:v>
                </c:pt>
                <c:pt idx="1071">
                  <c:v>1814.36</c:v>
                </c:pt>
                <c:pt idx="1072">
                  <c:v>2107.62</c:v>
                </c:pt>
                <c:pt idx="1073">
                  <c:v>660.64</c:v>
                </c:pt>
                <c:pt idx="1074">
                  <c:v>715.43</c:v>
                </c:pt>
                <c:pt idx="1075">
                  <c:v>2310.64</c:v>
                </c:pt>
                <c:pt idx="1076">
                  <c:v>1395.41</c:v>
                </c:pt>
                <c:pt idx="1077">
                  <c:v>457.62</c:v>
                </c:pt>
                <c:pt idx="1078">
                  <c:v>1098.93</c:v>
                </c:pt>
                <c:pt idx="1079">
                  <c:v>2491.11</c:v>
                </c:pt>
                <c:pt idx="1080">
                  <c:v>989.36</c:v>
                </c:pt>
                <c:pt idx="1081">
                  <c:v>589.75</c:v>
                </c:pt>
                <c:pt idx="1082">
                  <c:v>1869.14</c:v>
                </c:pt>
                <c:pt idx="1083">
                  <c:v>2043.16</c:v>
                </c:pt>
                <c:pt idx="1084">
                  <c:v>654.20000000000005</c:v>
                </c:pt>
                <c:pt idx="1085">
                  <c:v>773.44</c:v>
                </c:pt>
                <c:pt idx="1086">
                  <c:v>2362.21</c:v>
                </c:pt>
                <c:pt idx="1087">
                  <c:v>1321.29</c:v>
                </c:pt>
                <c:pt idx="1088">
                  <c:v>454.39</c:v>
                </c:pt>
                <c:pt idx="1089">
                  <c:v>1160.1600000000001</c:v>
                </c:pt>
                <c:pt idx="1090">
                  <c:v>2475</c:v>
                </c:pt>
                <c:pt idx="1091">
                  <c:v>963.57</c:v>
                </c:pt>
                <c:pt idx="1092">
                  <c:v>634.86</c:v>
                </c:pt>
                <c:pt idx="1093">
                  <c:v>1972.27</c:v>
                </c:pt>
                <c:pt idx="1094">
                  <c:v>2065.7199999999998</c:v>
                </c:pt>
                <c:pt idx="1095">
                  <c:v>721.88</c:v>
                </c:pt>
                <c:pt idx="1096">
                  <c:v>953.91</c:v>
                </c:pt>
                <c:pt idx="1097">
                  <c:v>2510.4499999999998</c:v>
                </c:pt>
                <c:pt idx="1098">
                  <c:v>1366.41</c:v>
                </c:pt>
                <c:pt idx="1099">
                  <c:v>563.96</c:v>
                </c:pt>
                <c:pt idx="1100">
                  <c:v>1353.52</c:v>
                </c:pt>
                <c:pt idx="1101">
                  <c:v>2555.5700000000002</c:v>
                </c:pt>
                <c:pt idx="1102">
                  <c:v>1008.69</c:v>
                </c:pt>
                <c:pt idx="1103">
                  <c:v>754.1</c:v>
                </c:pt>
                <c:pt idx="1104">
                  <c:v>2104.39</c:v>
                </c:pt>
                <c:pt idx="1105">
                  <c:v>2078.61</c:v>
                </c:pt>
                <c:pt idx="1106">
                  <c:v>750.88</c:v>
                </c:pt>
                <c:pt idx="1107">
                  <c:v>1060.25</c:v>
                </c:pt>
                <c:pt idx="1108">
                  <c:v>2584.5700000000002</c:v>
                </c:pt>
                <c:pt idx="1109">
                  <c:v>1337.4</c:v>
                </c:pt>
                <c:pt idx="1110">
                  <c:v>615.53</c:v>
                </c:pt>
                <c:pt idx="1111">
                  <c:v>1456.64</c:v>
                </c:pt>
                <c:pt idx="1112">
                  <c:v>2487.89</c:v>
                </c:pt>
                <c:pt idx="1113">
                  <c:v>889.45</c:v>
                </c:pt>
                <c:pt idx="1114">
                  <c:v>663.87</c:v>
                </c:pt>
                <c:pt idx="1115">
                  <c:v>2081.84</c:v>
                </c:pt>
                <c:pt idx="1116">
                  <c:v>1824.02</c:v>
                </c:pt>
                <c:pt idx="1117">
                  <c:v>609.08000000000004</c:v>
                </c:pt>
                <c:pt idx="1118">
                  <c:v>976.46</c:v>
                </c:pt>
                <c:pt idx="1119">
                  <c:v>2549.12</c:v>
                </c:pt>
                <c:pt idx="1120">
                  <c:v>1272.95</c:v>
                </c:pt>
                <c:pt idx="1121">
                  <c:v>647.75</c:v>
                </c:pt>
                <c:pt idx="1122">
                  <c:v>1601.66</c:v>
                </c:pt>
                <c:pt idx="1123">
                  <c:v>2562.0100000000002</c:v>
                </c:pt>
                <c:pt idx="1124">
                  <c:v>1005.47</c:v>
                </c:pt>
                <c:pt idx="1125">
                  <c:v>928.13</c:v>
                </c:pt>
                <c:pt idx="1126">
                  <c:v>2346.09</c:v>
                </c:pt>
                <c:pt idx="1127">
                  <c:v>1943.26</c:v>
                </c:pt>
                <c:pt idx="1128">
                  <c:v>721.88</c:v>
                </c:pt>
                <c:pt idx="1129">
                  <c:v>1156.93</c:v>
                </c:pt>
                <c:pt idx="1130">
                  <c:v>2632.91</c:v>
                </c:pt>
                <c:pt idx="1131">
                  <c:v>1221.3900000000001</c:v>
                </c:pt>
                <c:pt idx="1132">
                  <c:v>705.76</c:v>
                </c:pt>
                <c:pt idx="1133">
                  <c:v>1733.79</c:v>
                </c:pt>
                <c:pt idx="1134">
                  <c:v>2433.11</c:v>
                </c:pt>
                <c:pt idx="1135">
                  <c:v>886.23</c:v>
                </c:pt>
                <c:pt idx="1136">
                  <c:v>870.12</c:v>
                </c:pt>
                <c:pt idx="1137">
                  <c:v>2336.4299999999998</c:v>
                </c:pt>
                <c:pt idx="1138">
                  <c:v>1682.23</c:v>
                </c:pt>
                <c:pt idx="1139">
                  <c:v>586.52</c:v>
                </c:pt>
                <c:pt idx="1140">
                  <c:v>1082.81</c:v>
                </c:pt>
                <c:pt idx="1141">
                  <c:v>2536.23</c:v>
                </c:pt>
                <c:pt idx="1142">
                  <c:v>1060.25</c:v>
                </c:pt>
                <c:pt idx="1143">
                  <c:v>534.96</c:v>
                </c:pt>
                <c:pt idx="1144">
                  <c:v>1691.89</c:v>
                </c:pt>
                <c:pt idx="1145">
                  <c:v>2114.06</c:v>
                </c:pt>
                <c:pt idx="1146">
                  <c:v>676.76</c:v>
                </c:pt>
                <c:pt idx="1147">
                  <c:v>679.98</c:v>
                </c:pt>
                <c:pt idx="1148">
                  <c:v>2265.5300000000002</c:v>
                </c:pt>
                <c:pt idx="1149">
                  <c:v>1469.53</c:v>
                </c:pt>
                <c:pt idx="1150">
                  <c:v>464.06</c:v>
                </c:pt>
                <c:pt idx="1151">
                  <c:v>1024.8</c:v>
                </c:pt>
                <c:pt idx="1152">
                  <c:v>2465.33</c:v>
                </c:pt>
                <c:pt idx="1153">
                  <c:v>979.69</c:v>
                </c:pt>
                <c:pt idx="1154">
                  <c:v>496.29</c:v>
                </c:pt>
                <c:pt idx="1155">
                  <c:v>1720.9</c:v>
                </c:pt>
                <c:pt idx="1156">
                  <c:v>2043.16</c:v>
                </c:pt>
                <c:pt idx="1157">
                  <c:v>634.86</c:v>
                </c:pt>
                <c:pt idx="1158">
                  <c:v>679.98</c:v>
                </c:pt>
                <c:pt idx="1159">
                  <c:v>2291.31</c:v>
                </c:pt>
                <c:pt idx="1160">
                  <c:v>1372.85</c:v>
                </c:pt>
                <c:pt idx="1161">
                  <c:v>431.84</c:v>
                </c:pt>
                <c:pt idx="1162">
                  <c:v>1057.03</c:v>
                </c:pt>
                <c:pt idx="1163">
                  <c:v>2433.11</c:v>
                </c:pt>
                <c:pt idx="1164">
                  <c:v>941.02</c:v>
                </c:pt>
                <c:pt idx="1165">
                  <c:v>515.63</c:v>
                </c:pt>
                <c:pt idx="1166">
                  <c:v>1814.36</c:v>
                </c:pt>
                <c:pt idx="1167">
                  <c:v>1975.49</c:v>
                </c:pt>
                <c:pt idx="1168">
                  <c:v>621.97</c:v>
                </c:pt>
                <c:pt idx="1169">
                  <c:v>750.88</c:v>
                </c:pt>
                <c:pt idx="1170">
                  <c:v>2365.4299999999998</c:v>
                </c:pt>
                <c:pt idx="1171">
                  <c:v>1314.84</c:v>
                </c:pt>
                <c:pt idx="1172">
                  <c:v>454.39</c:v>
                </c:pt>
                <c:pt idx="1173">
                  <c:v>1176.27</c:v>
                </c:pt>
                <c:pt idx="1174">
                  <c:v>2475</c:v>
                </c:pt>
                <c:pt idx="1175">
                  <c:v>953.91</c:v>
                </c:pt>
                <c:pt idx="1176">
                  <c:v>612.29999999999995</c:v>
                </c:pt>
                <c:pt idx="1177">
                  <c:v>1949.71</c:v>
                </c:pt>
                <c:pt idx="1178">
                  <c:v>1962.6</c:v>
                </c:pt>
                <c:pt idx="1179">
                  <c:v>609.08000000000004</c:v>
                </c:pt>
                <c:pt idx="1180">
                  <c:v>770.21</c:v>
                </c:pt>
                <c:pt idx="1181">
                  <c:v>2342.87</c:v>
                </c:pt>
                <c:pt idx="1182">
                  <c:v>1163.3800000000001</c:v>
                </c:pt>
                <c:pt idx="1183">
                  <c:v>328.71</c:v>
                </c:pt>
                <c:pt idx="1184">
                  <c:v>1005.47</c:v>
                </c:pt>
                <c:pt idx="1185">
                  <c:v>2165.62</c:v>
                </c:pt>
                <c:pt idx="1186">
                  <c:v>705.76</c:v>
                </c:pt>
                <c:pt idx="1187">
                  <c:v>238.48</c:v>
                </c:pt>
                <c:pt idx="1188">
                  <c:v>1482.42</c:v>
                </c:pt>
                <c:pt idx="1189">
                  <c:v>1640.33</c:v>
                </c:pt>
                <c:pt idx="1190">
                  <c:v>325.49</c:v>
                </c:pt>
                <c:pt idx="1191">
                  <c:v>296.48</c:v>
                </c:pt>
                <c:pt idx="1192">
                  <c:v>1824.02</c:v>
                </c:pt>
                <c:pt idx="1193">
                  <c:v>1028.03</c:v>
                </c:pt>
                <c:pt idx="1194">
                  <c:v>61.23</c:v>
                </c:pt>
                <c:pt idx="1195">
                  <c:v>480.18</c:v>
                </c:pt>
                <c:pt idx="1196">
                  <c:v>1817.58</c:v>
                </c:pt>
                <c:pt idx="1197">
                  <c:v>567.19000000000005</c:v>
                </c:pt>
                <c:pt idx="1198">
                  <c:v>12.89</c:v>
                </c:pt>
                <c:pt idx="1199">
                  <c:v>1021.58</c:v>
                </c:pt>
                <c:pt idx="1200">
                  <c:v>1646.78</c:v>
                </c:pt>
                <c:pt idx="1201">
                  <c:v>331.93</c:v>
                </c:pt>
                <c:pt idx="1202">
                  <c:v>148.24</c:v>
                </c:pt>
                <c:pt idx="1203">
                  <c:v>1608.11</c:v>
                </c:pt>
                <c:pt idx="1204">
                  <c:v>1256.8399999999999</c:v>
                </c:pt>
                <c:pt idx="1205">
                  <c:v>132.13</c:v>
                </c:pt>
                <c:pt idx="1206">
                  <c:v>409.28</c:v>
                </c:pt>
                <c:pt idx="1207">
                  <c:v>1888.48</c:v>
                </c:pt>
                <c:pt idx="1208">
                  <c:v>728.32</c:v>
                </c:pt>
                <c:pt idx="1209">
                  <c:v>83.79</c:v>
                </c:pt>
                <c:pt idx="1210">
                  <c:v>918.46</c:v>
                </c:pt>
                <c:pt idx="1211">
                  <c:v>1836.91</c:v>
                </c:pt>
                <c:pt idx="1212">
                  <c:v>505.96</c:v>
                </c:pt>
                <c:pt idx="1213">
                  <c:v>190.14</c:v>
                </c:pt>
                <c:pt idx="1214">
                  <c:v>1579.1</c:v>
                </c:pt>
                <c:pt idx="1215">
                  <c:v>1514.65</c:v>
                </c:pt>
                <c:pt idx="1216">
                  <c:v>296.48</c:v>
                </c:pt>
                <c:pt idx="1217">
                  <c:v>454.39</c:v>
                </c:pt>
                <c:pt idx="1218">
                  <c:v>2027.05</c:v>
                </c:pt>
                <c:pt idx="1219">
                  <c:v>979.69</c:v>
                </c:pt>
                <c:pt idx="1220">
                  <c:v>209.47</c:v>
                </c:pt>
                <c:pt idx="1221">
                  <c:v>892.68</c:v>
                </c:pt>
                <c:pt idx="1222">
                  <c:v>2078.61</c:v>
                </c:pt>
                <c:pt idx="1223">
                  <c:v>728.32</c:v>
                </c:pt>
                <c:pt idx="1224">
                  <c:v>306.14999999999998</c:v>
                </c:pt>
                <c:pt idx="1225">
                  <c:v>1614.55</c:v>
                </c:pt>
                <c:pt idx="1226">
                  <c:v>1801.46</c:v>
                </c:pt>
                <c:pt idx="1227">
                  <c:v>518.85</c:v>
                </c:pt>
                <c:pt idx="1228">
                  <c:v>583.29999999999995</c:v>
                </c:pt>
                <c:pt idx="1229">
                  <c:v>2175.29</c:v>
                </c:pt>
                <c:pt idx="1230">
                  <c:v>1269.73</c:v>
                </c:pt>
                <c:pt idx="1231">
                  <c:v>331.93</c:v>
                </c:pt>
                <c:pt idx="1232">
                  <c:v>886.23</c:v>
                </c:pt>
                <c:pt idx="1233">
                  <c:v>2268.75</c:v>
                </c:pt>
                <c:pt idx="1234">
                  <c:v>876.56</c:v>
                </c:pt>
                <c:pt idx="1235">
                  <c:v>357.71</c:v>
                </c:pt>
                <c:pt idx="1236">
                  <c:v>1546.88</c:v>
                </c:pt>
                <c:pt idx="1237">
                  <c:v>1972.27</c:v>
                </c:pt>
                <c:pt idx="1238">
                  <c:v>615.53</c:v>
                </c:pt>
                <c:pt idx="1239">
                  <c:v>589.75</c:v>
                </c:pt>
                <c:pt idx="1240">
                  <c:v>2178.52</c:v>
                </c:pt>
                <c:pt idx="1241">
                  <c:v>1392.19</c:v>
                </c:pt>
                <c:pt idx="1242">
                  <c:v>370.61</c:v>
                </c:pt>
                <c:pt idx="1243">
                  <c:v>841.11</c:v>
                </c:pt>
                <c:pt idx="1244">
                  <c:v>2288.09</c:v>
                </c:pt>
                <c:pt idx="1245">
                  <c:v>899.12</c:v>
                </c:pt>
                <c:pt idx="1246">
                  <c:v>335.16</c:v>
                </c:pt>
                <c:pt idx="1247">
                  <c:v>1446.97</c:v>
                </c:pt>
                <c:pt idx="1248">
                  <c:v>2046.39</c:v>
                </c:pt>
                <c:pt idx="1249">
                  <c:v>679.98</c:v>
                </c:pt>
                <c:pt idx="1250">
                  <c:v>621.97</c:v>
                </c:pt>
                <c:pt idx="1251">
                  <c:v>2210.7399999999998</c:v>
                </c:pt>
                <c:pt idx="1252">
                  <c:v>1546.88</c:v>
                </c:pt>
                <c:pt idx="1253">
                  <c:v>483.4</c:v>
                </c:pt>
                <c:pt idx="1254">
                  <c:v>979.69</c:v>
                </c:pt>
                <c:pt idx="1255">
                  <c:v>2449.2199999999998</c:v>
                </c:pt>
                <c:pt idx="1256">
                  <c:v>976.46</c:v>
                </c:pt>
                <c:pt idx="1257">
                  <c:v>435.06</c:v>
                </c:pt>
                <c:pt idx="1258">
                  <c:v>1608.11</c:v>
                </c:pt>
                <c:pt idx="1259">
                  <c:v>2036.72</c:v>
                </c:pt>
                <c:pt idx="1260">
                  <c:v>641.30999999999995</c:v>
                </c:pt>
                <c:pt idx="1261">
                  <c:v>647.75</c:v>
                </c:pt>
                <c:pt idx="1262">
                  <c:v>2268.75</c:v>
                </c:pt>
                <c:pt idx="1263">
                  <c:v>1446.97</c:v>
                </c:pt>
                <c:pt idx="1264">
                  <c:v>476.95</c:v>
                </c:pt>
                <c:pt idx="1265">
                  <c:v>1082.81</c:v>
                </c:pt>
                <c:pt idx="1266">
                  <c:v>2500.7800000000002</c:v>
                </c:pt>
                <c:pt idx="1267">
                  <c:v>1005.47</c:v>
                </c:pt>
                <c:pt idx="1268">
                  <c:v>589.75</c:v>
                </c:pt>
                <c:pt idx="1269">
                  <c:v>1875.59</c:v>
                </c:pt>
                <c:pt idx="1270">
                  <c:v>2094.73</c:v>
                </c:pt>
                <c:pt idx="1271">
                  <c:v>708.98</c:v>
                </c:pt>
                <c:pt idx="1272">
                  <c:v>860.45</c:v>
                </c:pt>
                <c:pt idx="1273">
                  <c:v>2433.11</c:v>
                </c:pt>
                <c:pt idx="1274">
                  <c:v>1376.07</c:v>
                </c:pt>
                <c:pt idx="1275">
                  <c:v>509.18</c:v>
                </c:pt>
                <c:pt idx="1276">
                  <c:v>1247.17</c:v>
                </c:pt>
                <c:pt idx="1277">
                  <c:v>2520.12</c:v>
                </c:pt>
                <c:pt idx="1278">
                  <c:v>976.46</c:v>
                </c:pt>
                <c:pt idx="1279">
                  <c:v>670.31</c:v>
                </c:pt>
                <c:pt idx="1280">
                  <c:v>2023.83</c:v>
                </c:pt>
                <c:pt idx="1281">
                  <c:v>2023.83</c:v>
                </c:pt>
                <c:pt idx="1282">
                  <c:v>692.87</c:v>
                </c:pt>
                <c:pt idx="1283">
                  <c:v>960.35</c:v>
                </c:pt>
                <c:pt idx="1284">
                  <c:v>2510.4499999999998</c:v>
                </c:pt>
                <c:pt idx="1285">
                  <c:v>1301.95</c:v>
                </c:pt>
                <c:pt idx="1286">
                  <c:v>534.96</c:v>
                </c:pt>
                <c:pt idx="1287">
                  <c:v>1382.52</c:v>
                </c:pt>
                <c:pt idx="1288">
                  <c:v>2465.33</c:v>
                </c:pt>
                <c:pt idx="1289">
                  <c:v>883.01</c:v>
                </c:pt>
                <c:pt idx="1290">
                  <c:v>650.98</c:v>
                </c:pt>
                <c:pt idx="1291">
                  <c:v>2078.61</c:v>
                </c:pt>
                <c:pt idx="1292">
                  <c:v>1853.03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F1-3143-82D1-357950F7A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5221968"/>
        <c:axId val="1759273760"/>
      </c:lineChart>
      <c:catAx>
        <c:axId val="17552219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9273760"/>
        <c:crosses val="autoZero"/>
        <c:auto val="1"/>
        <c:lblAlgn val="ctr"/>
        <c:lblOffset val="100"/>
        <c:noMultiLvlLbl val="0"/>
      </c:catAx>
      <c:valAx>
        <c:axId val="175927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522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2000" b="1" dirty="0"/>
              <a:t>濾波後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工作表1!$A$419:$A$1711</c:f>
              <c:numCache>
                <c:formatCode>General</c:formatCode>
                <c:ptCount val="1293"/>
                <c:pt idx="0">
                  <c:v>999.02</c:v>
                </c:pt>
                <c:pt idx="1">
                  <c:v>934.57</c:v>
                </c:pt>
                <c:pt idx="2">
                  <c:v>889.45</c:v>
                </c:pt>
                <c:pt idx="3">
                  <c:v>866.89</c:v>
                </c:pt>
                <c:pt idx="4">
                  <c:v>870.12</c:v>
                </c:pt>
                <c:pt idx="5">
                  <c:v>892.68</c:v>
                </c:pt>
                <c:pt idx="6">
                  <c:v>928.13</c:v>
                </c:pt>
                <c:pt idx="7">
                  <c:v>973.24</c:v>
                </c:pt>
                <c:pt idx="8">
                  <c:v>1021.58</c:v>
                </c:pt>
                <c:pt idx="9">
                  <c:v>1063.48</c:v>
                </c:pt>
                <c:pt idx="10">
                  <c:v>1095.7</c:v>
                </c:pt>
                <c:pt idx="11">
                  <c:v>1115.04</c:v>
                </c:pt>
                <c:pt idx="12">
                  <c:v>1118.26</c:v>
                </c:pt>
                <c:pt idx="13">
                  <c:v>1098.93</c:v>
                </c:pt>
                <c:pt idx="14">
                  <c:v>1069.92</c:v>
                </c:pt>
                <c:pt idx="15">
                  <c:v>1034.47</c:v>
                </c:pt>
                <c:pt idx="16">
                  <c:v>1002.25</c:v>
                </c:pt>
                <c:pt idx="17">
                  <c:v>979.69</c:v>
                </c:pt>
                <c:pt idx="18">
                  <c:v>963.57</c:v>
                </c:pt>
                <c:pt idx="19">
                  <c:v>957.13</c:v>
                </c:pt>
                <c:pt idx="20">
                  <c:v>957.13</c:v>
                </c:pt>
                <c:pt idx="21">
                  <c:v>963.57</c:v>
                </c:pt>
                <c:pt idx="22">
                  <c:v>973.24</c:v>
                </c:pt>
                <c:pt idx="23">
                  <c:v>986.13</c:v>
                </c:pt>
                <c:pt idx="24">
                  <c:v>995.8</c:v>
                </c:pt>
                <c:pt idx="25">
                  <c:v>1005.47</c:v>
                </c:pt>
                <c:pt idx="26">
                  <c:v>1015.14</c:v>
                </c:pt>
                <c:pt idx="27">
                  <c:v>1021.58</c:v>
                </c:pt>
                <c:pt idx="28">
                  <c:v>1034.47</c:v>
                </c:pt>
                <c:pt idx="29">
                  <c:v>1053.81</c:v>
                </c:pt>
                <c:pt idx="30">
                  <c:v>1082.81</c:v>
                </c:pt>
                <c:pt idx="31">
                  <c:v>1111.82</c:v>
                </c:pt>
                <c:pt idx="32">
                  <c:v>1134.3800000000001</c:v>
                </c:pt>
                <c:pt idx="33">
                  <c:v>1137.5999999999999</c:v>
                </c:pt>
                <c:pt idx="34">
                  <c:v>1124.71</c:v>
                </c:pt>
                <c:pt idx="35">
                  <c:v>1092.48</c:v>
                </c:pt>
                <c:pt idx="36">
                  <c:v>1057.03</c:v>
                </c:pt>
                <c:pt idx="37">
                  <c:v>1018.36</c:v>
                </c:pt>
                <c:pt idx="38">
                  <c:v>989.36</c:v>
                </c:pt>
                <c:pt idx="39">
                  <c:v>963.57</c:v>
                </c:pt>
                <c:pt idx="40">
                  <c:v>944.24</c:v>
                </c:pt>
                <c:pt idx="41">
                  <c:v>928.13</c:v>
                </c:pt>
                <c:pt idx="42">
                  <c:v>908.79</c:v>
                </c:pt>
                <c:pt idx="43">
                  <c:v>889.45</c:v>
                </c:pt>
                <c:pt idx="44">
                  <c:v>866.89</c:v>
                </c:pt>
                <c:pt idx="45">
                  <c:v>844.34</c:v>
                </c:pt>
                <c:pt idx="46">
                  <c:v>815.33</c:v>
                </c:pt>
                <c:pt idx="47">
                  <c:v>786.33</c:v>
                </c:pt>
                <c:pt idx="48">
                  <c:v>750.88</c:v>
                </c:pt>
                <c:pt idx="49">
                  <c:v>712.21</c:v>
                </c:pt>
                <c:pt idx="50">
                  <c:v>676.76</c:v>
                </c:pt>
                <c:pt idx="51">
                  <c:v>647.75</c:v>
                </c:pt>
                <c:pt idx="52">
                  <c:v>631.64</c:v>
                </c:pt>
                <c:pt idx="53">
                  <c:v>625.20000000000005</c:v>
                </c:pt>
                <c:pt idx="54">
                  <c:v>631.64</c:v>
                </c:pt>
                <c:pt idx="55">
                  <c:v>641.30999999999995</c:v>
                </c:pt>
                <c:pt idx="56">
                  <c:v>650.98</c:v>
                </c:pt>
                <c:pt idx="57">
                  <c:v>654.20000000000005</c:v>
                </c:pt>
                <c:pt idx="58">
                  <c:v>654.20000000000005</c:v>
                </c:pt>
                <c:pt idx="59">
                  <c:v>650.98</c:v>
                </c:pt>
                <c:pt idx="60">
                  <c:v>641.30999999999995</c:v>
                </c:pt>
                <c:pt idx="61">
                  <c:v>628.41999999999996</c:v>
                </c:pt>
                <c:pt idx="62">
                  <c:v>612.29999999999995</c:v>
                </c:pt>
                <c:pt idx="63">
                  <c:v>596.19000000000005</c:v>
                </c:pt>
                <c:pt idx="64">
                  <c:v>583.29999999999995</c:v>
                </c:pt>
                <c:pt idx="65">
                  <c:v>573.63</c:v>
                </c:pt>
                <c:pt idx="66">
                  <c:v>567.19000000000005</c:v>
                </c:pt>
                <c:pt idx="67">
                  <c:v>567.19000000000005</c:v>
                </c:pt>
                <c:pt idx="68">
                  <c:v>573.63</c:v>
                </c:pt>
                <c:pt idx="69">
                  <c:v>576.86</c:v>
                </c:pt>
                <c:pt idx="70">
                  <c:v>580.08000000000004</c:v>
                </c:pt>
                <c:pt idx="71">
                  <c:v>570.41</c:v>
                </c:pt>
                <c:pt idx="72">
                  <c:v>547.85</c:v>
                </c:pt>
                <c:pt idx="73">
                  <c:v>525.29</c:v>
                </c:pt>
                <c:pt idx="74">
                  <c:v>502.73</c:v>
                </c:pt>
                <c:pt idx="75">
                  <c:v>486.62</c:v>
                </c:pt>
                <c:pt idx="76">
                  <c:v>480.18</c:v>
                </c:pt>
                <c:pt idx="77">
                  <c:v>493.07</c:v>
                </c:pt>
                <c:pt idx="78">
                  <c:v>525.29</c:v>
                </c:pt>
                <c:pt idx="79">
                  <c:v>573.63</c:v>
                </c:pt>
                <c:pt idx="80">
                  <c:v>628.41999999999996</c:v>
                </c:pt>
                <c:pt idx="81">
                  <c:v>673.54</c:v>
                </c:pt>
                <c:pt idx="82">
                  <c:v>696.09</c:v>
                </c:pt>
                <c:pt idx="83">
                  <c:v>692.87</c:v>
                </c:pt>
                <c:pt idx="84">
                  <c:v>663.87</c:v>
                </c:pt>
                <c:pt idx="85">
                  <c:v>621.97</c:v>
                </c:pt>
                <c:pt idx="86">
                  <c:v>576.86</c:v>
                </c:pt>
                <c:pt idx="87">
                  <c:v>541.41</c:v>
                </c:pt>
                <c:pt idx="88">
                  <c:v>515.63</c:v>
                </c:pt>
                <c:pt idx="89">
                  <c:v>505.96</c:v>
                </c:pt>
                <c:pt idx="90">
                  <c:v>505.96</c:v>
                </c:pt>
                <c:pt idx="91">
                  <c:v>515.63</c:v>
                </c:pt>
                <c:pt idx="92">
                  <c:v>538.17999999999995</c:v>
                </c:pt>
                <c:pt idx="93">
                  <c:v>563.96</c:v>
                </c:pt>
                <c:pt idx="94">
                  <c:v>580.08000000000004</c:v>
                </c:pt>
                <c:pt idx="95">
                  <c:v>589.75</c:v>
                </c:pt>
                <c:pt idx="96">
                  <c:v>573.63</c:v>
                </c:pt>
                <c:pt idx="97">
                  <c:v>541.41</c:v>
                </c:pt>
                <c:pt idx="98">
                  <c:v>489.84</c:v>
                </c:pt>
                <c:pt idx="99">
                  <c:v>431.84</c:v>
                </c:pt>
                <c:pt idx="100">
                  <c:v>383.5</c:v>
                </c:pt>
                <c:pt idx="101">
                  <c:v>344.82</c:v>
                </c:pt>
                <c:pt idx="102">
                  <c:v>328.71</c:v>
                </c:pt>
                <c:pt idx="103">
                  <c:v>331.93</c:v>
                </c:pt>
                <c:pt idx="104">
                  <c:v>357.71</c:v>
                </c:pt>
                <c:pt idx="105">
                  <c:v>399.61</c:v>
                </c:pt>
                <c:pt idx="106">
                  <c:v>451.17</c:v>
                </c:pt>
                <c:pt idx="107">
                  <c:v>518.85</c:v>
                </c:pt>
                <c:pt idx="108">
                  <c:v>589.75</c:v>
                </c:pt>
                <c:pt idx="109">
                  <c:v>660.64</c:v>
                </c:pt>
                <c:pt idx="110">
                  <c:v>728.32</c:v>
                </c:pt>
                <c:pt idx="111">
                  <c:v>792.77</c:v>
                </c:pt>
                <c:pt idx="112">
                  <c:v>847.56</c:v>
                </c:pt>
                <c:pt idx="113">
                  <c:v>895.9</c:v>
                </c:pt>
                <c:pt idx="114">
                  <c:v>934.57</c:v>
                </c:pt>
                <c:pt idx="115">
                  <c:v>966.8</c:v>
                </c:pt>
                <c:pt idx="116">
                  <c:v>992.58</c:v>
                </c:pt>
                <c:pt idx="117">
                  <c:v>1011.91</c:v>
                </c:pt>
                <c:pt idx="118">
                  <c:v>1028.03</c:v>
                </c:pt>
                <c:pt idx="119">
                  <c:v>1044.1400000000001</c:v>
                </c:pt>
                <c:pt idx="120">
                  <c:v>1057.03</c:v>
                </c:pt>
                <c:pt idx="121">
                  <c:v>1069.92</c:v>
                </c:pt>
                <c:pt idx="122">
                  <c:v>1086.04</c:v>
                </c:pt>
                <c:pt idx="123">
                  <c:v>1102.1500000000001</c:v>
                </c:pt>
                <c:pt idx="124">
                  <c:v>1127.93</c:v>
                </c:pt>
                <c:pt idx="125">
                  <c:v>1160.1600000000001</c:v>
                </c:pt>
                <c:pt idx="126">
                  <c:v>1195.6099999999999</c:v>
                </c:pt>
                <c:pt idx="127">
                  <c:v>1227.83</c:v>
                </c:pt>
                <c:pt idx="128">
                  <c:v>1250.3900000000001</c:v>
                </c:pt>
                <c:pt idx="129">
                  <c:v>1263.28</c:v>
                </c:pt>
                <c:pt idx="130">
                  <c:v>1266.5</c:v>
                </c:pt>
                <c:pt idx="131">
                  <c:v>1266.5</c:v>
                </c:pt>
                <c:pt idx="132">
                  <c:v>1263.28</c:v>
                </c:pt>
                <c:pt idx="133">
                  <c:v>1266.5</c:v>
                </c:pt>
                <c:pt idx="134">
                  <c:v>1276.17</c:v>
                </c:pt>
                <c:pt idx="135">
                  <c:v>1282.6199999999999</c:v>
                </c:pt>
                <c:pt idx="136">
                  <c:v>1289.06</c:v>
                </c:pt>
                <c:pt idx="137">
                  <c:v>1295.51</c:v>
                </c:pt>
                <c:pt idx="138">
                  <c:v>1292.29</c:v>
                </c:pt>
                <c:pt idx="139">
                  <c:v>1285.8399999999999</c:v>
                </c:pt>
                <c:pt idx="140">
                  <c:v>1279.3900000000001</c:v>
                </c:pt>
                <c:pt idx="141">
                  <c:v>1266.5</c:v>
                </c:pt>
                <c:pt idx="142">
                  <c:v>1253.6099999999999</c:v>
                </c:pt>
                <c:pt idx="143">
                  <c:v>1237.5</c:v>
                </c:pt>
                <c:pt idx="144">
                  <c:v>1218.1600000000001</c:v>
                </c:pt>
                <c:pt idx="145">
                  <c:v>1205.27</c:v>
                </c:pt>
                <c:pt idx="146">
                  <c:v>1195.6099999999999</c:v>
                </c:pt>
                <c:pt idx="147">
                  <c:v>1198.83</c:v>
                </c:pt>
                <c:pt idx="148">
                  <c:v>1211.72</c:v>
                </c:pt>
                <c:pt idx="149">
                  <c:v>1231.05</c:v>
                </c:pt>
                <c:pt idx="150">
                  <c:v>1253.6099999999999</c:v>
                </c:pt>
                <c:pt idx="151">
                  <c:v>1282.6199999999999</c:v>
                </c:pt>
                <c:pt idx="152">
                  <c:v>1308.4000000000001</c:v>
                </c:pt>
                <c:pt idx="153">
                  <c:v>1324.51</c:v>
                </c:pt>
                <c:pt idx="154">
                  <c:v>1334.18</c:v>
                </c:pt>
                <c:pt idx="155">
                  <c:v>1337.4</c:v>
                </c:pt>
                <c:pt idx="156">
                  <c:v>1330.96</c:v>
                </c:pt>
                <c:pt idx="157">
                  <c:v>1318.07</c:v>
                </c:pt>
                <c:pt idx="158">
                  <c:v>1308.4000000000001</c:v>
                </c:pt>
                <c:pt idx="159">
                  <c:v>1301.95</c:v>
                </c:pt>
                <c:pt idx="160">
                  <c:v>1305.18</c:v>
                </c:pt>
                <c:pt idx="161">
                  <c:v>1311.62</c:v>
                </c:pt>
                <c:pt idx="162">
                  <c:v>1324.51</c:v>
                </c:pt>
                <c:pt idx="163">
                  <c:v>1340.63</c:v>
                </c:pt>
                <c:pt idx="164">
                  <c:v>1356.74</c:v>
                </c:pt>
                <c:pt idx="165">
                  <c:v>1372.85</c:v>
                </c:pt>
                <c:pt idx="166">
                  <c:v>1388.96</c:v>
                </c:pt>
                <c:pt idx="167">
                  <c:v>1401.86</c:v>
                </c:pt>
                <c:pt idx="168">
                  <c:v>1411.52</c:v>
                </c:pt>
                <c:pt idx="169">
                  <c:v>1424.41</c:v>
                </c:pt>
                <c:pt idx="170">
                  <c:v>1443.75</c:v>
                </c:pt>
                <c:pt idx="171">
                  <c:v>1463.09</c:v>
                </c:pt>
                <c:pt idx="172">
                  <c:v>1485.64</c:v>
                </c:pt>
                <c:pt idx="173">
                  <c:v>1508.2</c:v>
                </c:pt>
                <c:pt idx="174">
                  <c:v>1524.32</c:v>
                </c:pt>
                <c:pt idx="175">
                  <c:v>1527.54</c:v>
                </c:pt>
                <c:pt idx="176">
                  <c:v>1524.32</c:v>
                </c:pt>
                <c:pt idx="177">
                  <c:v>1511.43</c:v>
                </c:pt>
                <c:pt idx="178">
                  <c:v>1488.87</c:v>
                </c:pt>
                <c:pt idx="179">
                  <c:v>1463.09</c:v>
                </c:pt>
                <c:pt idx="180">
                  <c:v>1430.86</c:v>
                </c:pt>
                <c:pt idx="181">
                  <c:v>1398.63</c:v>
                </c:pt>
                <c:pt idx="182">
                  <c:v>1366.41</c:v>
                </c:pt>
                <c:pt idx="183">
                  <c:v>1334.18</c:v>
                </c:pt>
                <c:pt idx="184">
                  <c:v>1308.4000000000001</c:v>
                </c:pt>
                <c:pt idx="185">
                  <c:v>1282.6199999999999</c:v>
                </c:pt>
                <c:pt idx="186">
                  <c:v>1256.8399999999999</c:v>
                </c:pt>
                <c:pt idx="187">
                  <c:v>1231.05</c:v>
                </c:pt>
                <c:pt idx="188">
                  <c:v>1205.27</c:v>
                </c:pt>
                <c:pt idx="189">
                  <c:v>1173.05</c:v>
                </c:pt>
                <c:pt idx="190">
                  <c:v>1137.5999999999999</c:v>
                </c:pt>
                <c:pt idx="191">
                  <c:v>1102.1500000000001</c:v>
                </c:pt>
                <c:pt idx="192">
                  <c:v>1073.1400000000001</c:v>
                </c:pt>
                <c:pt idx="193">
                  <c:v>1044.1400000000001</c:v>
                </c:pt>
                <c:pt idx="194">
                  <c:v>1028.03</c:v>
                </c:pt>
                <c:pt idx="195">
                  <c:v>1021.58</c:v>
                </c:pt>
                <c:pt idx="196">
                  <c:v>1021.58</c:v>
                </c:pt>
                <c:pt idx="197">
                  <c:v>1028.03</c:v>
                </c:pt>
                <c:pt idx="198">
                  <c:v>1037.7</c:v>
                </c:pt>
                <c:pt idx="199">
                  <c:v>1050.5899999999999</c:v>
                </c:pt>
                <c:pt idx="200">
                  <c:v>1060.25</c:v>
                </c:pt>
                <c:pt idx="201">
                  <c:v>1066.7</c:v>
                </c:pt>
                <c:pt idx="202">
                  <c:v>1069.92</c:v>
                </c:pt>
                <c:pt idx="203">
                  <c:v>1069.92</c:v>
                </c:pt>
                <c:pt idx="204">
                  <c:v>1063.48</c:v>
                </c:pt>
                <c:pt idx="205">
                  <c:v>1057.03</c:v>
                </c:pt>
                <c:pt idx="206">
                  <c:v>1053.81</c:v>
                </c:pt>
                <c:pt idx="207">
                  <c:v>1053.81</c:v>
                </c:pt>
                <c:pt idx="208">
                  <c:v>1050.5899999999999</c:v>
                </c:pt>
                <c:pt idx="209">
                  <c:v>1053.81</c:v>
                </c:pt>
                <c:pt idx="210">
                  <c:v>1060.25</c:v>
                </c:pt>
                <c:pt idx="211">
                  <c:v>1060.25</c:v>
                </c:pt>
                <c:pt idx="212">
                  <c:v>1060.25</c:v>
                </c:pt>
                <c:pt idx="213">
                  <c:v>1060.25</c:v>
                </c:pt>
                <c:pt idx="214">
                  <c:v>1057.03</c:v>
                </c:pt>
                <c:pt idx="215">
                  <c:v>1050.5899999999999</c:v>
                </c:pt>
                <c:pt idx="216">
                  <c:v>1037.7</c:v>
                </c:pt>
                <c:pt idx="217">
                  <c:v>1028.03</c:v>
                </c:pt>
                <c:pt idx="218">
                  <c:v>1021.58</c:v>
                </c:pt>
                <c:pt idx="219">
                  <c:v>1024.8</c:v>
                </c:pt>
                <c:pt idx="220">
                  <c:v>1044.1400000000001</c:v>
                </c:pt>
                <c:pt idx="221">
                  <c:v>1069.92</c:v>
                </c:pt>
                <c:pt idx="222">
                  <c:v>1098.93</c:v>
                </c:pt>
                <c:pt idx="223">
                  <c:v>1118.26</c:v>
                </c:pt>
                <c:pt idx="224">
                  <c:v>1124.71</c:v>
                </c:pt>
                <c:pt idx="225">
                  <c:v>1115.04</c:v>
                </c:pt>
                <c:pt idx="226">
                  <c:v>1086.04</c:v>
                </c:pt>
                <c:pt idx="227">
                  <c:v>1053.81</c:v>
                </c:pt>
                <c:pt idx="228">
                  <c:v>1015.14</c:v>
                </c:pt>
                <c:pt idx="229">
                  <c:v>979.69</c:v>
                </c:pt>
                <c:pt idx="230">
                  <c:v>944.24</c:v>
                </c:pt>
                <c:pt idx="231">
                  <c:v>905.57</c:v>
                </c:pt>
                <c:pt idx="232">
                  <c:v>863.67</c:v>
                </c:pt>
                <c:pt idx="233">
                  <c:v>821.78</c:v>
                </c:pt>
                <c:pt idx="234">
                  <c:v>779.88</c:v>
                </c:pt>
                <c:pt idx="235">
                  <c:v>741.21</c:v>
                </c:pt>
                <c:pt idx="236">
                  <c:v>708.98</c:v>
                </c:pt>
                <c:pt idx="237">
                  <c:v>673.54</c:v>
                </c:pt>
                <c:pt idx="238">
                  <c:v>634.86</c:v>
                </c:pt>
                <c:pt idx="239">
                  <c:v>586.52</c:v>
                </c:pt>
                <c:pt idx="240">
                  <c:v>538.17999999999995</c:v>
                </c:pt>
                <c:pt idx="241">
                  <c:v>486.62</c:v>
                </c:pt>
                <c:pt idx="242">
                  <c:v>444.73</c:v>
                </c:pt>
                <c:pt idx="243">
                  <c:v>409.28</c:v>
                </c:pt>
                <c:pt idx="244">
                  <c:v>383.5</c:v>
                </c:pt>
                <c:pt idx="245">
                  <c:v>370.61</c:v>
                </c:pt>
                <c:pt idx="246">
                  <c:v>367.38</c:v>
                </c:pt>
                <c:pt idx="247">
                  <c:v>364.16</c:v>
                </c:pt>
                <c:pt idx="248">
                  <c:v>354.49</c:v>
                </c:pt>
                <c:pt idx="249">
                  <c:v>335.16</c:v>
                </c:pt>
                <c:pt idx="250">
                  <c:v>309.38</c:v>
                </c:pt>
                <c:pt idx="251">
                  <c:v>280.37</c:v>
                </c:pt>
                <c:pt idx="252">
                  <c:v>244.92</c:v>
                </c:pt>
                <c:pt idx="253">
                  <c:v>206.25</c:v>
                </c:pt>
                <c:pt idx="254">
                  <c:v>174.02</c:v>
                </c:pt>
                <c:pt idx="255">
                  <c:v>151.46</c:v>
                </c:pt>
                <c:pt idx="256">
                  <c:v>141.80000000000001</c:v>
                </c:pt>
                <c:pt idx="257">
                  <c:v>151.46</c:v>
                </c:pt>
                <c:pt idx="258">
                  <c:v>177.25</c:v>
                </c:pt>
                <c:pt idx="259">
                  <c:v>222.36</c:v>
                </c:pt>
                <c:pt idx="260">
                  <c:v>277.14999999999998</c:v>
                </c:pt>
                <c:pt idx="261">
                  <c:v>344.82</c:v>
                </c:pt>
                <c:pt idx="262">
                  <c:v>418.95</c:v>
                </c:pt>
                <c:pt idx="263">
                  <c:v>493.07</c:v>
                </c:pt>
                <c:pt idx="264">
                  <c:v>567.19000000000005</c:v>
                </c:pt>
                <c:pt idx="265">
                  <c:v>641.30999999999995</c:v>
                </c:pt>
                <c:pt idx="266">
                  <c:v>712.21</c:v>
                </c:pt>
                <c:pt idx="267">
                  <c:v>783.11</c:v>
                </c:pt>
                <c:pt idx="268">
                  <c:v>854</c:v>
                </c:pt>
                <c:pt idx="269">
                  <c:v>924.9</c:v>
                </c:pt>
                <c:pt idx="270">
                  <c:v>982.91</c:v>
                </c:pt>
                <c:pt idx="271">
                  <c:v>1028.03</c:v>
                </c:pt>
                <c:pt idx="272">
                  <c:v>1047.3599999999999</c:v>
                </c:pt>
                <c:pt idx="273">
                  <c:v>1047.3599999999999</c:v>
                </c:pt>
                <c:pt idx="274">
                  <c:v>1028.03</c:v>
                </c:pt>
                <c:pt idx="275">
                  <c:v>999.02</c:v>
                </c:pt>
                <c:pt idx="276">
                  <c:v>976.46</c:v>
                </c:pt>
                <c:pt idx="277">
                  <c:v>957.13</c:v>
                </c:pt>
                <c:pt idx="278">
                  <c:v>947.46</c:v>
                </c:pt>
                <c:pt idx="279">
                  <c:v>941.02</c:v>
                </c:pt>
                <c:pt idx="280">
                  <c:v>937.79</c:v>
                </c:pt>
                <c:pt idx="281">
                  <c:v>928.13</c:v>
                </c:pt>
                <c:pt idx="282">
                  <c:v>908.79</c:v>
                </c:pt>
                <c:pt idx="283">
                  <c:v>883.01</c:v>
                </c:pt>
                <c:pt idx="284">
                  <c:v>841.11</c:v>
                </c:pt>
                <c:pt idx="285">
                  <c:v>799.22</c:v>
                </c:pt>
                <c:pt idx="286">
                  <c:v>757.32</c:v>
                </c:pt>
                <c:pt idx="287">
                  <c:v>721.88</c:v>
                </c:pt>
                <c:pt idx="288">
                  <c:v>699.32</c:v>
                </c:pt>
                <c:pt idx="289">
                  <c:v>679.98</c:v>
                </c:pt>
                <c:pt idx="290">
                  <c:v>670.31</c:v>
                </c:pt>
                <c:pt idx="291">
                  <c:v>676.76</c:v>
                </c:pt>
                <c:pt idx="292">
                  <c:v>692.87</c:v>
                </c:pt>
                <c:pt idx="293">
                  <c:v>718.65</c:v>
                </c:pt>
                <c:pt idx="294">
                  <c:v>754.1</c:v>
                </c:pt>
                <c:pt idx="295">
                  <c:v>796</c:v>
                </c:pt>
                <c:pt idx="296">
                  <c:v>834.67</c:v>
                </c:pt>
                <c:pt idx="297">
                  <c:v>873.34</c:v>
                </c:pt>
                <c:pt idx="298">
                  <c:v>902.34</c:v>
                </c:pt>
                <c:pt idx="299">
                  <c:v>924.9</c:v>
                </c:pt>
                <c:pt idx="300">
                  <c:v>934.57</c:v>
                </c:pt>
                <c:pt idx="301">
                  <c:v>934.57</c:v>
                </c:pt>
                <c:pt idx="302">
                  <c:v>934.57</c:v>
                </c:pt>
                <c:pt idx="303">
                  <c:v>931.35</c:v>
                </c:pt>
                <c:pt idx="304">
                  <c:v>931.35</c:v>
                </c:pt>
                <c:pt idx="305">
                  <c:v>941.02</c:v>
                </c:pt>
                <c:pt idx="306">
                  <c:v>957.13</c:v>
                </c:pt>
                <c:pt idx="307">
                  <c:v>982.91</c:v>
                </c:pt>
                <c:pt idx="308">
                  <c:v>1021.58</c:v>
                </c:pt>
                <c:pt idx="309">
                  <c:v>1063.48</c:v>
                </c:pt>
                <c:pt idx="310">
                  <c:v>1111.82</c:v>
                </c:pt>
                <c:pt idx="311">
                  <c:v>1160.1600000000001</c:v>
                </c:pt>
                <c:pt idx="312">
                  <c:v>1208.5</c:v>
                </c:pt>
                <c:pt idx="313">
                  <c:v>1266.5</c:v>
                </c:pt>
                <c:pt idx="314">
                  <c:v>1327.73</c:v>
                </c:pt>
                <c:pt idx="315">
                  <c:v>1388.96</c:v>
                </c:pt>
                <c:pt idx="316">
                  <c:v>1446.97</c:v>
                </c:pt>
                <c:pt idx="317">
                  <c:v>1488.87</c:v>
                </c:pt>
                <c:pt idx="318">
                  <c:v>1517.87</c:v>
                </c:pt>
                <c:pt idx="319">
                  <c:v>1530.76</c:v>
                </c:pt>
                <c:pt idx="320">
                  <c:v>1537.21</c:v>
                </c:pt>
                <c:pt idx="321">
                  <c:v>1543.65</c:v>
                </c:pt>
                <c:pt idx="322">
                  <c:v>1553.32</c:v>
                </c:pt>
                <c:pt idx="323">
                  <c:v>1572.66</c:v>
                </c:pt>
                <c:pt idx="324">
                  <c:v>1595.21</c:v>
                </c:pt>
                <c:pt idx="325">
                  <c:v>1617.77</c:v>
                </c:pt>
                <c:pt idx="326">
                  <c:v>1640.33</c:v>
                </c:pt>
                <c:pt idx="327">
                  <c:v>1653.22</c:v>
                </c:pt>
                <c:pt idx="328">
                  <c:v>1656.45</c:v>
                </c:pt>
                <c:pt idx="329">
                  <c:v>1646.78</c:v>
                </c:pt>
                <c:pt idx="330">
                  <c:v>1624.22</c:v>
                </c:pt>
                <c:pt idx="331">
                  <c:v>1588.77</c:v>
                </c:pt>
                <c:pt idx="332">
                  <c:v>1543.65</c:v>
                </c:pt>
                <c:pt idx="333">
                  <c:v>1492.09</c:v>
                </c:pt>
                <c:pt idx="334">
                  <c:v>1446.97</c:v>
                </c:pt>
                <c:pt idx="335">
                  <c:v>1408.3</c:v>
                </c:pt>
                <c:pt idx="336">
                  <c:v>1385.74</c:v>
                </c:pt>
                <c:pt idx="337">
                  <c:v>1376.07</c:v>
                </c:pt>
                <c:pt idx="338">
                  <c:v>1379.3</c:v>
                </c:pt>
                <c:pt idx="339">
                  <c:v>1392.19</c:v>
                </c:pt>
                <c:pt idx="340">
                  <c:v>1408.3</c:v>
                </c:pt>
                <c:pt idx="341">
                  <c:v>1430.86</c:v>
                </c:pt>
                <c:pt idx="342">
                  <c:v>1450.2</c:v>
                </c:pt>
                <c:pt idx="343">
                  <c:v>1463.09</c:v>
                </c:pt>
                <c:pt idx="344">
                  <c:v>1466.31</c:v>
                </c:pt>
                <c:pt idx="345">
                  <c:v>1456.64</c:v>
                </c:pt>
                <c:pt idx="346">
                  <c:v>1434.08</c:v>
                </c:pt>
                <c:pt idx="347">
                  <c:v>1401.86</c:v>
                </c:pt>
                <c:pt idx="348">
                  <c:v>1366.41</c:v>
                </c:pt>
                <c:pt idx="349">
                  <c:v>1330.96</c:v>
                </c:pt>
                <c:pt idx="350">
                  <c:v>1308.4000000000001</c:v>
                </c:pt>
                <c:pt idx="351">
                  <c:v>1292.29</c:v>
                </c:pt>
                <c:pt idx="352">
                  <c:v>1279.3900000000001</c:v>
                </c:pt>
                <c:pt idx="353">
                  <c:v>1279.3900000000001</c:v>
                </c:pt>
                <c:pt idx="354">
                  <c:v>1289.06</c:v>
                </c:pt>
                <c:pt idx="355">
                  <c:v>1305.18</c:v>
                </c:pt>
                <c:pt idx="356">
                  <c:v>1318.07</c:v>
                </c:pt>
                <c:pt idx="357">
                  <c:v>1334.18</c:v>
                </c:pt>
                <c:pt idx="358">
                  <c:v>1350.29</c:v>
                </c:pt>
                <c:pt idx="359">
                  <c:v>1366.41</c:v>
                </c:pt>
                <c:pt idx="360">
                  <c:v>1385.74</c:v>
                </c:pt>
                <c:pt idx="361">
                  <c:v>1411.52</c:v>
                </c:pt>
                <c:pt idx="362">
                  <c:v>1437.3</c:v>
                </c:pt>
                <c:pt idx="363">
                  <c:v>1456.64</c:v>
                </c:pt>
                <c:pt idx="364">
                  <c:v>1466.31</c:v>
                </c:pt>
                <c:pt idx="365">
                  <c:v>1466.31</c:v>
                </c:pt>
                <c:pt idx="366">
                  <c:v>1453.42</c:v>
                </c:pt>
                <c:pt idx="367">
                  <c:v>1434.08</c:v>
                </c:pt>
                <c:pt idx="368">
                  <c:v>1417.97</c:v>
                </c:pt>
                <c:pt idx="369">
                  <c:v>1401.86</c:v>
                </c:pt>
                <c:pt idx="370">
                  <c:v>1388.96</c:v>
                </c:pt>
                <c:pt idx="371">
                  <c:v>1379.3</c:v>
                </c:pt>
                <c:pt idx="372">
                  <c:v>1366.41</c:v>
                </c:pt>
                <c:pt idx="373">
                  <c:v>1353.52</c:v>
                </c:pt>
                <c:pt idx="374">
                  <c:v>1337.4</c:v>
                </c:pt>
                <c:pt idx="375">
                  <c:v>1327.73</c:v>
                </c:pt>
                <c:pt idx="376">
                  <c:v>1318.07</c:v>
                </c:pt>
                <c:pt idx="377">
                  <c:v>1311.62</c:v>
                </c:pt>
                <c:pt idx="378">
                  <c:v>1301.95</c:v>
                </c:pt>
                <c:pt idx="379">
                  <c:v>1285.8399999999999</c:v>
                </c:pt>
                <c:pt idx="380">
                  <c:v>1266.5</c:v>
                </c:pt>
                <c:pt idx="381">
                  <c:v>1240.72</c:v>
                </c:pt>
                <c:pt idx="382">
                  <c:v>1218.1600000000001</c:v>
                </c:pt>
                <c:pt idx="383">
                  <c:v>1202.05</c:v>
                </c:pt>
                <c:pt idx="384">
                  <c:v>1192.3800000000001</c:v>
                </c:pt>
                <c:pt idx="385">
                  <c:v>1189.1600000000001</c:v>
                </c:pt>
                <c:pt idx="386">
                  <c:v>1195.6099999999999</c:v>
                </c:pt>
                <c:pt idx="387">
                  <c:v>1205.27</c:v>
                </c:pt>
                <c:pt idx="388">
                  <c:v>1211.72</c:v>
                </c:pt>
                <c:pt idx="389">
                  <c:v>1218.1600000000001</c:v>
                </c:pt>
                <c:pt idx="390">
                  <c:v>1218.1600000000001</c:v>
                </c:pt>
                <c:pt idx="391">
                  <c:v>1214.94</c:v>
                </c:pt>
                <c:pt idx="392">
                  <c:v>1198.83</c:v>
                </c:pt>
                <c:pt idx="393">
                  <c:v>1179.49</c:v>
                </c:pt>
                <c:pt idx="394">
                  <c:v>1153.71</c:v>
                </c:pt>
                <c:pt idx="395">
                  <c:v>1127.93</c:v>
                </c:pt>
                <c:pt idx="396">
                  <c:v>1105.3699999999999</c:v>
                </c:pt>
                <c:pt idx="397">
                  <c:v>1092.48</c:v>
                </c:pt>
                <c:pt idx="398">
                  <c:v>1089.26</c:v>
                </c:pt>
                <c:pt idx="399">
                  <c:v>1092.48</c:v>
                </c:pt>
                <c:pt idx="400">
                  <c:v>1105.3699999999999</c:v>
                </c:pt>
                <c:pt idx="401">
                  <c:v>1118.26</c:v>
                </c:pt>
                <c:pt idx="402">
                  <c:v>1127.93</c:v>
                </c:pt>
                <c:pt idx="403">
                  <c:v>1131.1500000000001</c:v>
                </c:pt>
                <c:pt idx="404">
                  <c:v>1127.93</c:v>
                </c:pt>
                <c:pt idx="405">
                  <c:v>1121.48</c:v>
                </c:pt>
                <c:pt idx="406">
                  <c:v>1111.82</c:v>
                </c:pt>
                <c:pt idx="407">
                  <c:v>1102.1500000000001</c:v>
                </c:pt>
                <c:pt idx="408">
                  <c:v>1098.93</c:v>
                </c:pt>
                <c:pt idx="409">
                  <c:v>1098.93</c:v>
                </c:pt>
                <c:pt idx="410">
                  <c:v>1111.82</c:v>
                </c:pt>
                <c:pt idx="411">
                  <c:v>1137.5999999999999</c:v>
                </c:pt>
                <c:pt idx="412">
                  <c:v>1176.27</c:v>
                </c:pt>
                <c:pt idx="413">
                  <c:v>1221.3900000000001</c:v>
                </c:pt>
                <c:pt idx="414">
                  <c:v>1260.06</c:v>
                </c:pt>
                <c:pt idx="415">
                  <c:v>1289.06</c:v>
                </c:pt>
                <c:pt idx="416">
                  <c:v>1301.95</c:v>
                </c:pt>
                <c:pt idx="417">
                  <c:v>1285.8399999999999</c:v>
                </c:pt>
                <c:pt idx="418">
                  <c:v>1253.6099999999999</c:v>
                </c:pt>
                <c:pt idx="419">
                  <c:v>1208.5</c:v>
                </c:pt>
                <c:pt idx="420">
                  <c:v>1153.71</c:v>
                </c:pt>
                <c:pt idx="421">
                  <c:v>1089.26</c:v>
                </c:pt>
                <c:pt idx="422">
                  <c:v>1021.58</c:v>
                </c:pt>
                <c:pt idx="423">
                  <c:v>957.13</c:v>
                </c:pt>
                <c:pt idx="424">
                  <c:v>886.23</c:v>
                </c:pt>
                <c:pt idx="425">
                  <c:v>815.33</c:v>
                </c:pt>
                <c:pt idx="426">
                  <c:v>741.21</c:v>
                </c:pt>
                <c:pt idx="427">
                  <c:v>673.54</c:v>
                </c:pt>
                <c:pt idx="428">
                  <c:v>602.64</c:v>
                </c:pt>
                <c:pt idx="429">
                  <c:v>534.96</c:v>
                </c:pt>
                <c:pt idx="430">
                  <c:v>464.06</c:v>
                </c:pt>
                <c:pt idx="431">
                  <c:v>393.16</c:v>
                </c:pt>
                <c:pt idx="432">
                  <c:v>319.04000000000002</c:v>
                </c:pt>
                <c:pt idx="433">
                  <c:v>248.14</c:v>
                </c:pt>
                <c:pt idx="434">
                  <c:v>196.58</c:v>
                </c:pt>
                <c:pt idx="435">
                  <c:v>161.13</c:v>
                </c:pt>
                <c:pt idx="436">
                  <c:v>151.46</c:v>
                </c:pt>
                <c:pt idx="437">
                  <c:v>164.36</c:v>
                </c:pt>
                <c:pt idx="438">
                  <c:v>190.14</c:v>
                </c:pt>
                <c:pt idx="439">
                  <c:v>222.36</c:v>
                </c:pt>
                <c:pt idx="440">
                  <c:v>251.37</c:v>
                </c:pt>
                <c:pt idx="441">
                  <c:v>270.7</c:v>
                </c:pt>
                <c:pt idx="442">
                  <c:v>283.58999999999997</c:v>
                </c:pt>
                <c:pt idx="443">
                  <c:v>286.82</c:v>
                </c:pt>
                <c:pt idx="444">
                  <c:v>283.58999999999997</c:v>
                </c:pt>
                <c:pt idx="445">
                  <c:v>277.14999999999998</c:v>
                </c:pt>
                <c:pt idx="446">
                  <c:v>270.7</c:v>
                </c:pt>
                <c:pt idx="447">
                  <c:v>273.93</c:v>
                </c:pt>
                <c:pt idx="448">
                  <c:v>286.82</c:v>
                </c:pt>
                <c:pt idx="449">
                  <c:v>309.38</c:v>
                </c:pt>
                <c:pt idx="450">
                  <c:v>341.6</c:v>
                </c:pt>
                <c:pt idx="451">
                  <c:v>377.05</c:v>
                </c:pt>
                <c:pt idx="452">
                  <c:v>412.5</c:v>
                </c:pt>
                <c:pt idx="453">
                  <c:v>447.95</c:v>
                </c:pt>
                <c:pt idx="454">
                  <c:v>473.73</c:v>
                </c:pt>
                <c:pt idx="455">
                  <c:v>496.29</c:v>
                </c:pt>
                <c:pt idx="456">
                  <c:v>515.63</c:v>
                </c:pt>
                <c:pt idx="457">
                  <c:v>528.52</c:v>
                </c:pt>
                <c:pt idx="458">
                  <c:v>538.17999999999995</c:v>
                </c:pt>
                <c:pt idx="459">
                  <c:v>551.07000000000005</c:v>
                </c:pt>
                <c:pt idx="460">
                  <c:v>570.41</c:v>
                </c:pt>
                <c:pt idx="461">
                  <c:v>602.64</c:v>
                </c:pt>
                <c:pt idx="462">
                  <c:v>647.75</c:v>
                </c:pt>
                <c:pt idx="463">
                  <c:v>699.32</c:v>
                </c:pt>
                <c:pt idx="464">
                  <c:v>757.32</c:v>
                </c:pt>
                <c:pt idx="465">
                  <c:v>802.44</c:v>
                </c:pt>
                <c:pt idx="466">
                  <c:v>837.89</c:v>
                </c:pt>
                <c:pt idx="467">
                  <c:v>860.45</c:v>
                </c:pt>
                <c:pt idx="468">
                  <c:v>879.79</c:v>
                </c:pt>
                <c:pt idx="469">
                  <c:v>905.57</c:v>
                </c:pt>
                <c:pt idx="470">
                  <c:v>941.02</c:v>
                </c:pt>
                <c:pt idx="471">
                  <c:v>989.36</c:v>
                </c:pt>
                <c:pt idx="472">
                  <c:v>1044.1400000000001</c:v>
                </c:pt>
                <c:pt idx="473">
                  <c:v>1098.93</c:v>
                </c:pt>
                <c:pt idx="474">
                  <c:v>1147.27</c:v>
                </c:pt>
                <c:pt idx="475">
                  <c:v>1185.94</c:v>
                </c:pt>
                <c:pt idx="476">
                  <c:v>1205.27</c:v>
                </c:pt>
                <c:pt idx="477">
                  <c:v>1208.5</c:v>
                </c:pt>
                <c:pt idx="478">
                  <c:v>1195.6099999999999</c:v>
                </c:pt>
                <c:pt idx="479">
                  <c:v>1173.05</c:v>
                </c:pt>
                <c:pt idx="480">
                  <c:v>1134.3800000000001</c:v>
                </c:pt>
                <c:pt idx="481">
                  <c:v>1092.48</c:v>
                </c:pt>
                <c:pt idx="482">
                  <c:v>1047.3599999999999</c:v>
                </c:pt>
                <c:pt idx="483">
                  <c:v>1005.47</c:v>
                </c:pt>
                <c:pt idx="484">
                  <c:v>973.24</c:v>
                </c:pt>
                <c:pt idx="485">
                  <c:v>960.35</c:v>
                </c:pt>
                <c:pt idx="486">
                  <c:v>970.02</c:v>
                </c:pt>
                <c:pt idx="487">
                  <c:v>999.02</c:v>
                </c:pt>
                <c:pt idx="488">
                  <c:v>1044.1400000000001</c:v>
                </c:pt>
                <c:pt idx="489">
                  <c:v>1098.93</c:v>
                </c:pt>
                <c:pt idx="490">
                  <c:v>1153.71</c:v>
                </c:pt>
                <c:pt idx="491">
                  <c:v>1195.6099999999999</c:v>
                </c:pt>
                <c:pt idx="492">
                  <c:v>1221.3900000000001</c:v>
                </c:pt>
                <c:pt idx="493">
                  <c:v>1231.05</c:v>
                </c:pt>
                <c:pt idx="494">
                  <c:v>1224.6099999999999</c:v>
                </c:pt>
                <c:pt idx="495">
                  <c:v>1202.05</c:v>
                </c:pt>
                <c:pt idx="496">
                  <c:v>1173.05</c:v>
                </c:pt>
                <c:pt idx="497">
                  <c:v>1144.04</c:v>
                </c:pt>
                <c:pt idx="498">
                  <c:v>1115.04</c:v>
                </c:pt>
                <c:pt idx="499">
                  <c:v>1095.7</c:v>
                </c:pt>
                <c:pt idx="500">
                  <c:v>1092.48</c:v>
                </c:pt>
                <c:pt idx="501">
                  <c:v>1102.1500000000001</c:v>
                </c:pt>
                <c:pt idx="502">
                  <c:v>1121.48</c:v>
                </c:pt>
                <c:pt idx="503">
                  <c:v>1150.49</c:v>
                </c:pt>
                <c:pt idx="504">
                  <c:v>1179.49</c:v>
                </c:pt>
                <c:pt idx="505">
                  <c:v>1211.72</c:v>
                </c:pt>
                <c:pt idx="506">
                  <c:v>1250.3900000000001</c:v>
                </c:pt>
                <c:pt idx="507">
                  <c:v>1292.29</c:v>
                </c:pt>
                <c:pt idx="508">
                  <c:v>1337.4</c:v>
                </c:pt>
                <c:pt idx="509">
                  <c:v>1379.3</c:v>
                </c:pt>
                <c:pt idx="510">
                  <c:v>1411.52</c:v>
                </c:pt>
                <c:pt idx="511">
                  <c:v>1430.86</c:v>
                </c:pt>
                <c:pt idx="512">
                  <c:v>1437.3</c:v>
                </c:pt>
                <c:pt idx="513">
                  <c:v>1430.86</c:v>
                </c:pt>
                <c:pt idx="514">
                  <c:v>1421.19</c:v>
                </c:pt>
                <c:pt idx="515">
                  <c:v>1421.19</c:v>
                </c:pt>
                <c:pt idx="516">
                  <c:v>1427.64</c:v>
                </c:pt>
                <c:pt idx="517">
                  <c:v>1440.53</c:v>
                </c:pt>
                <c:pt idx="518">
                  <c:v>1453.42</c:v>
                </c:pt>
                <c:pt idx="519">
                  <c:v>1469.53</c:v>
                </c:pt>
                <c:pt idx="520">
                  <c:v>1482.42</c:v>
                </c:pt>
                <c:pt idx="521">
                  <c:v>1485.64</c:v>
                </c:pt>
                <c:pt idx="522">
                  <c:v>1479.2</c:v>
                </c:pt>
                <c:pt idx="523">
                  <c:v>1466.31</c:v>
                </c:pt>
                <c:pt idx="524">
                  <c:v>1443.75</c:v>
                </c:pt>
                <c:pt idx="525">
                  <c:v>1411.52</c:v>
                </c:pt>
                <c:pt idx="526">
                  <c:v>1372.85</c:v>
                </c:pt>
                <c:pt idx="527">
                  <c:v>1334.18</c:v>
                </c:pt>
                <c:pt idx="528">
                  <c:v>1298.73</c:v>
                </c:pt>
                <c:pt idx="529">
                  <c:v>1276.17</c:v>
                </c:pt>
                <c:pt idx="530">
                  <c:v>1269.73</c:v>
                </c:pt>
                <c:pt idx="531">
                  <c:v>1279.3900000000001</c:v>
                </c:pt>
                <c:pt idx="532">
                  <c:v>1298.73</c:v>
                </c:pt>
                <c:pt idx="533">
                  <c:v>1330.96</c:v>
                </c:pt>
                <c:pt idx="534">
                  <c:v>1369.63</c:v>
                </c:pt>
                <c:pt idx="535">
                  <c:v>1411.52</c:v>
                </c:pt>
                <c:pt idx="536">
                  <c:v>1446.97</c:v>
                </c:pt>
                <c:pt idx="537">
                  <c:v>1475.98</c:v>
                </c:pt>
                <c:pt idx="538">
                  <c:v>1492.09</c:v>
                </c:pt>
                <c:pt idx="539">
                  <c:v>1492.09</c:v>
                </c:pt>
                <c:pt idx="540">
                  <c:v>1482.42</c:v>
                </c:pt>
                <c:pt idx="541">
                  <c:v>1466.31</c:v>
                </c:pt>
                <c:pt idx="542">
                  <c:v>1446.97</c:v>
                </c:pt>
                <c:pt idx="543">
                  <c:v>1424.41</c:v>
                </c:pt>
                <c:pt idx="544">
                  <c:v>1408.3</c:v>
                </c:pt>
                <c:pt idx="545">
                  <c:v>1398.63</c:v>
                </c:pt>
                <c:pt idx="546">
                  <c:v>1392.19</c:v>
                </c:pt>
                <c:pt idx="547">
                  <c:v>1395.41</c:v>
                </c:pt>
                <c:pt idx="548">
                  <c:v>1401.86</c:v>
                </c:pt>
                <c:pt idx="549">
                  <c:v>1411.52</c:v>
                </c:pt>
                <c:pt idx="550">
                  <c:v>1414.75</c:v>
                </c:pt>
                <c:pt idx="551">
                  <c:v>1421.19</c:v>
                </c:pt>
                <c:pt idx="552">
                  <c:v>1430.86</c:v>
                </c:pt>
                <c:pt idx="553">
                  <c:v>1443.75</c:v>
                </c:pt>
                <c:pt idx="554">
                  <c:v>1466.31</c:v>
                </c:pt>
                <c:pt idx="555">
                  <c:v>1488.87</c:v>
                </c:pt>
                <c:pt idx="556">
                  <c:v>1508.2</c:v>
                </c:pt>
                <c:pt idx="557">
                  <c:v>1517.87</c:v>
                </c:pt>
                <c:pt idx="558">
                  <c:v>1511.43</c:v>
                </c:pt>
                <c:pt idx="559">
                  <c:v>1485.64</c:v>
                </c:pt>
                <c:pt idx="560">
                  <c:v>1453.42</c:v>
                </c:pt>
                <c:pt idx="561">
                  <c:v>1417.97</c:v>
                </c:pt>
                <c:pt idx="562">
                  <c:v>1385.74</c:v>
                </c:pt>
                <c:pt idx="563">
                  <c:v>1363.18</c:v>
                </c:pt>
                <c:pt idx="564">
                  <c:v>1350.29</c:v>
                </c:pt>
                <c:pt idx="565">
                  <c:v>1337.4</c:v>
                </c:pt>
                <c:pt idx="566">
                  <c:v>1330.96</c:v>
                </c:pt>
                <c:pt idx="567">
                  <c:v>1324.51</c:v>
                </c:pt>
                <c:pt idx="568">
                  <c:v>1314.84</c:v>
                </c:pt>
                <c:pt idx="569">
                  <c:v>1305.18</c:v>
                </c:pt>
                <c:pt idx="570">
                  <c:v>1289.06</c:v>
                </c:pt>
                <c:pt idx="571">
                  <c:v>1269.73</c:v>
                </c:pt>
                <c:pt idx="572">
                  <c:v>1240.72</c:v>
                </c:pt>
                <c:pt idx="573">
                  <c:v>1211.72</c:v>
                </c:pt>
                <c:pt idx="574">
                  <c:v>1179.49</c:v>
                </c:pt>
                <c:pt idx="575">
                  <c:v>1147.27</c:v>
                </c:pt>
                <c:pt idx="576">
                  <c:v>1121.48</c:v>
                </c:pt>
                <c:pt idx="577">
                  <c:v>1105.3699999999999</c:v>
                </c:pt>
                <c:pt idx="578">
                  <c:v>1098.93</c:v>
                </c:pt>
                <c:pt idx="579">
                  <c:v>1102.1500000000001</c:v>
                </c:pt>
                <c:pt idx="580">
                  <c:v>1111.82</c:v>
                </c:pt>
                <c:pt idx="581">
                  <c:v>1131.1500000000001</c:v>
                </c:pt>
                <c:pt idx="582">
                  <c:v>1150.49</c:v>
                </c:pt>
                <c:pt idx="583">
                  <c:v>1173.05</c:v>
                </c:pt>
                <c:pt idx="584">
                  <c:v>1185.94</c:v>
                </c:pt>
                <c:pt idx="585">
                  <c:v>1195.6099999999999</c:v>
                </c:pt>
                <c:pt idx="586">
                  <c:v>1195.6099999999999</c:v>
                </c:pt>
                <c:pt idx="587">
                  <c:v>1185.94</c:v>
                </c:pt>
                <c:pt idx="588">
                  <c:v>1169.82</c:v>
                </c:pt>
                <c:pt idx="589">
                  <c:v>1150.49</c:v>
                </c:pt>
                <c:pt idx="590">
                  <c:v>1131.1500000000001</c:v>
                </c:pt>
                <c:pt idx="591">
                  <c:v>1121.48</c:v>
                </c:pt>
                <c:pt idx="592">
                  <c:v>1111.82</c:v>
                </c:pt>
                <c:pt idx="593">
                  <c:v>1111.82</c:v>
                </c:pt>
                <c:pt idx="594">
                  <c:v>1105.3699999999999</c:v>
                </c:pt>
                <c:pt idx="595">
                  <c:v>1095.7</c:v>
                </c:pt>
                <c:pt idx="596">
                  <c:v>1082.81</c:v>
                </c:pt>
                <c:pt idx="597">
                  <c:v>1060.25</c:v>
                </c:pt>
                <c:pt idx="598">
                  <c:v>1034.47</c:v>
                </c:pt>
                <c:pt idx="599">
                  <c:v>1008.69</c:v>
                </c:pt>
                <c:pt idx="600">
                  <c:v>982.91</c:v>
                </c:pt>
                <c:pt idx="601">
                  <c:v>963.57</c:v>
                </c:pt>
                <c:pt idx="602">
                  <c:v>953.91</c:v>
                </c:pt>
                <c:pt idx="603">
                  <c:v>960.35</c:v>
                </c:pt>
                <c:pt idx="604">
                  <c:v>976.46</c:v>
                </c:pt>
                <c:pt idx="605">
                  <c:v>1011.91</c:v>
                </c:pt>
                <c:pt idx="606">
                  <c:v>1063.48</c:v>
                </c:pt>
                <c:pt idx="607">
                  <c:v>1124.71</c:v>
                </c:pt>
                <c:pt idx="608">
                  <c:v>1182.71</c:v>
                </c:pt>
                <c:pt idx="609">
                  <c:v>1224.6099999999999</c:v>
                </c:pt>
                <c:pt idx="610">
                  <c:v>1243.95</c:v>
                </c:pt>
                <c:pt idx="611">
                  <c:v>1240.72</c:v>
                </c:pt>
                <c:pt idx="612">
                  <c:v>1221.3900000000001</c:v>
                </c:pt>
                <c:pt idx="613">
                  <c:v>1198.83</c:v>
                </c:pt>
                <c:pt idx="614">
                  <c:v>1179.49</c:v>
                </c:pt>
                <c:pt idx="615">
                  <c:v>1163.3800000000001</c:v>
                </c:pt>
                <c:pt idx="616">
                  <c:v>1156.93</c:v>
                </c:pt>
                <c:pt idx="617">
                  <c:v>1153.71</c:v>
                </c:pt>
                <c:pt idx="618">
                  <c:v>1150.49</c:v>
                </c:pt>
                <c:pt idx="619">
                  <c:v>1147.27</c:v>
                </c:pt>
                <c:pt idx="620">
                  <c:v>1137.5999999999999</c:v>
                </c:pt>
                <c:pt idx="621">
                  <c:v>1127.93</c:v>
                </c:pt>
                <c:pt idx="622">
                  <c:v>1118.26</c:v>
                </c:pt>
                <c:pt idx="623">
                  <c:v>1102.1500000000001</c:v>
                </c:pt>
                <c:pt idx="624">
                  <c:v>1076.3699999999999</c:v>
                </c:pt>
                <c:pt idx="625">
                  <c:v>1050.5899999999999</c:v>
                </c:pt>
                <c:pt idx="626">
                  <c:v>1018.36</c:v>
                </c:pt>
                <c:pt idx="627">
                  <c:v>986.13</c:v>
                </c:pt>
                <c:pt idx="628">
                  <c:v>963.57</c:v>
                </c:pt>
                <c:pt idx="629">
                  <c:v>953.91</c:v>
                </c:pt>
                <c:pt idx="630">
                  <c:v>957.13</c:v>
                </c:pt>
                <c:pt idx="631">
                  <c:v>966.8</c:v>
                </c:pt>
                <c:pt idx="632">
                  <c:v>982.91</c:v>
                </c:pt>
                <c:pt idx="633">
                  <c:v>1005.47</c:v>
                </c:pt>
                <c:pt idx="634">
                  <c:v>1024.8</c:v>
                </c:pt>
                <c:pt idx="635">
                  <c:v>1037.7</c:v>
                </c:pt>
                <c:pt idx="636">
                  <c:v>1040.92</c:v>
                </c:pt>
                <c:pt idx="637">
                  <c:v>1031.25</c:v>
                </c:pt>
                <c:pt idx="638">
                  <c:v>1005.47</c:v>
                </c:pt>
                <c:pt idx="639">
                  <c:v>963.57</c:v>
                </c:pt>
                <c:pt idx="640">
                  <c:v>918.46</c:v>
                </c:pt>
                <c:pt idx="641">
                  <c:v>873.34</c:v>
                </c:pt>
                <c:pt idx="642">
                  <c:v>841.11</c:v>
                </c:pt>
                <c:pt idx="643">
                  <c:v>812.11</c:v>
                </c:pt>
                <c:pt idx="644">
                  <c:v>796</c:v>
                </c:pt>
                <c:pt idx="645">
                  <c:v>779.88</c:v>
                </c:pt>
                <c:pt idx="646">
                  <c:v>763.77</c:v>
                </c:pt>
                <c:pt idx="647">
                  <c:v>741.21</c:v>
                </c:pt>
                <c:pt idx="648">
                  <c:v>712.21</c:v>
                </c:pt>
                <c:pt idx="649">
                  <c:v>676.76</c:v>
                </c:pt>
                <c:pt idx="650">
                  <c:v>641.30999999999995</c:v>
                </c:pt>
                <c:pt idx="651">
                  <c:v>605.86</c:v>
                </c:pt>
                <c:pt idx="652">
                  <c:v>580.08000000000004</c:v>
                </c:pt>
                <c:pt idx="653">
                  <c:v>557.52</c:v>
                </c:pt>
                <c:pt idx="654">
                  <c:v>547.85</c:v>
                </c:pt>
                <c:pt idx="655">
                  <c:v>551.07000000000005</c:v>
                </c:pt>
                <c:pt idx="656">
                  <c:v>567.19000000000005</c:v>
                </c:pt>
                <c:pt idx="657">
                  <c:v>602.64</c:v>
                </c:pt>
                <c:pt idx="658">
                  <c:v>650.98</c:v>
                </c:pt>
                <c:pt idx="659">
                  <c:v>702.54</c:v>
                </c:pt>
                <c:pt idx="660">
                  <c:v>744.43</c:v>
                </c:pt>
                <c:pt idx="661">
                  <c:v>763.77</c:v>
                </c:pt>
                <c:pt idx="662">
                  <c:v>763.77</c:v>
                </c:pt>
                <c:pt idx="663">
                  <c:v>741.21</c:v>
                </c:pt>
                <c:pt idx="664">
                  <c:v>702.54</c:v>
                </c:pt>
                <c:pt idx="665">
                  <c:v>660.64</c:v>
                </c:pt>
                <c:pt idx="666">
                  <c:v>625.20000000000005</c:v>
                </c:pt>
                <c:pt idx="667">
                  <c:v>602.64</c:v>
                </c:pt>
                <c:pt idx="668">
                  <c:v>589.75</c:v>
                </c:pt>
                <c:pt idx="669">
                  <c:v>583.29999999999995</c:v>
                </c:pt>
                <c:pt idx="670">
                  <c:v>583.29999999999995</c:v>
                </c:pt>
                <c:pt idx="671">
                  <c:v>583.29999999999995</c:v>
                </c:pt>
                <c:pt idx="672">
                  <c:v>583.29999999999995</c:v>
                </c:pt>
                <c:pt idx="673">
                  <c:v>583.29999999999995</c:v>
                </c:pt>
                <c:pt idx="674">
                  <c:v>583.29999999999995</c:v>
                </c:pt>
                <c:pt idx="675">
                  <c:v>580.08000000000004</c:v>
                </c:pt>
                <c:pt idx="676">
                  <c:v>567.19000000000005</c:v>
                </c:pt>
                <c:pt idx="677">
                  <c:v>547.85</c:v>
                </c:pt>
                <c:pt idx="678">
                  <c:v>525.29</c:v>
                </c:pt>
                <c:pt idx="679">
                  <c:v>509.18</c:v>
                </c:pt>
                <c:pt idx="680">
                  <c:v>499.51</c:v>
                </c:pt>
                <c:pt idx="681">
                  <c:v>509.18</c:v>
                </c:pt>
                <c:pt idx="682">
                  <c:v>531.74</c:v>
                </c:pt>
                <c:pt idx="683">
                  <c:v>570.41</c:v>
                </c:pt>
                <c:pt idx="684">
                  <c:v>615.53</c:v>
                </c:pt>
                <c:pt idx="685">
                  <c:v>667.09</c:v>
                </c:pt>
                <c:pt idx="686">
                  <c:v>708.98</c:v>
                </c:pt>
                <c:pt idx="687">
                  <c:v>744.43</c:v>
                </c:pt>
                <c:pt idx="688">
                  <c:v>766.99</c:v>
                </c:pt>
                <c:pt idx="689">
                  <c:v>779.88</c:v>
                </c:pt>
                <c:pt idx="690">
                  <c:v>779.88</c:v>
                </c:pt>
                <c:pt idx="691">
                  <c:v>773.44</c:v>
                </c:pt>
                <c:pt idx="692">
                  <c:v>776.66</c:v>
                </c:pt>
                <c:pt idx="693">
                  <c:v>786.33</c:v>
                </c:pt>
                <c:pt idx="694">
                  <c:v>808.89</c:v>
                </c:pt>
                <c:pt idx="695">
                  <c:v>847.56</c:v>
                </c:pt>
                <c:pt idx="696">
                  <c:v>892.68</c:v>
                </c:pt>
                <c:pt idx="697">
                  <c:v>941.02</c:v>
                </c:pt>
                <c:pt idx="698">
                  <c:v>979.69</c:v>
                </c:pt>
                <c:pt idx="699">
                  <c:v>1015.14</c:v>
                </c:pt>
                <c:pt idx="700">
                  <c:v>1044.1400000000001</c:v>
                </c:pt>
                <c:pt idx="701">
                  <c:v>1063.48</c:v>
                </c:pt>
                <c:pt idx="702">
                  <c:v>1079.5899999999999</c:v>
                </c:pt>
                <c:pt idx="703">
                  <c:v>1098.93</c:v>
                </c:pt>
                <c:pt idx="704">
                  <c:v>1124.71</c:v>
                </c:pt>
                <c:pt idx="705">
                  <c:v>1160.1600000000001</c:v>
                </c:pt>
                <c:pt idx="706">
                  <c:v>1214.94</c:v>
                </c:pt>
                <c:pt idx="707">
                  <c:v>1276.17</c:v>
                </c:pt>
                <c:pt idx="708">
                  <c:v>1337.4</c:v>
                </c:pt>
                <c:pt idx="709">
                  <c:v>1392.19</c:v>
                </c:pt>
                <c:pt idx="710">
                  <c:v>1427.64</c:v>
                </c:pt>
                <c:pt idx="711">
                  <c:v>1443.75</c:v>
                </c:pt>
                <c:pt idx="712">
                  <c:v>1443.75</c:v>
                </c:pt>
                <c:pt idx="713">
                  <c:v>1437.3</c:v>
                </c:pt>
                <c:pt idx="714">
                  <c:v>1430.86</c:v>
                </c:pt>
                <c:pt idx="715">
                  <c:v>1427.64</c:v>
                </c:pt>
                <c:pt idx="716">
                  <c:v>1430.86</c:v>
                </c:pt>
                <c:pt idx="717">
                  <c:v>1434.08</c:v>
                </c:pt>
                <c:pt idx="718">
                  <c:v>1443.75</c:v>
                </c:pt>
                <c:pt idx="719">
                  <c:v>1446.97</c:v>
                </c:pt>
                <c:pt idx="720">
                  <c:v>1446.97</c:v>
                </c:pt>
                <c:pt idx="721">
                  <c:v>1443.75</c:v>
                </c:pt>
                <c:pt idx="722">
                  <c:v>1437.3</c:v>
                </c:pt>
                <c:pt idx="723">
                  <c:v>1421.19</c:v>
                </c:pt>
                <c:pt idx="724">
                  <c:v>1405.08</c:v>
                </c:pt>
                <c:pt idx="725">
                  <c:v>1385.74</c:v>
                </c:pt>
                <c:pt idx="726">
                  <c:v>1363.18</c:v>
                </c:pt>
                <c:pt idx="727">
                  <c:v>1350.29</c:v>
                </c:pt>
                <c:pt idx="728">
                  <c:v>1343.85</c:v>
                </c:pt>
                <c:pt idx="729">
                  <c:v>1350.29</c:v>
                </c:pt>
                <c:pt idx="730">
                  <c:v>1366.41</c:v>
                </c:pt>
                <c:pt idx="731">
                  <c:v>1385.74</c:v>
                </c:pt>
                <c:pt idx="732">
                  <c:v>1411.52</c:v>
                </c:pt>
                <c:pt idx="733">
                  <c:v>1440.53</c:v>
                </c:pt>
                <c:pt idx="734">
                  <c:v>1459.86</c:v>
                </c:pt>
                <c:pt idx="735">
                  <c:v>1469.53</c:v>
                </c:pt>
                <c:pt idx="736">
                  <c:v>1463.09</c:v>
                </c:pt>
                <c:pt idx="737">
                  <c:v>1443.75</c:v>
                </c:pt>
                <c:pt idx="738">
                  <c:v>1411.52</c:v>
                </c:pt>
                <c:pt idx="739">
                  <c:v>1376.07</c:v>
                </c:pt>
                <c:pt idx="740">
                  <c:v>1340.63</c:v>
                </c:pt>
                <c:pt idx="741">
                  <c:v>1314.84</c:v>
                </c:pt>
                <c:pt idx="742">
                  <c:v>1298.73</c:v>
                </c:pt>
                <c:pt idx="743">
                  <c:v>1298.73</c:v>
                </c:pt>
                <c:pt idx="744">
                  <c:v>1311.62</c:v>
                </c:pt>
                <c:pt idx="745">
                  <c:v>1334.18</c:v>
                </c:pt>
                <c:pt idx="746">
                  <c:v>1359.96</c:v>
                </c:pt>
                <c:pt idx="747">
                  <c:v>1392.19</c:v>
                </c:pt>
                <c:pt idx="748">
                  <c:v>1421.19</c:v>
                </c:pt>
                <c:pt idx="749">
                  <c:v>1440.53</c:v>
                </c:pt>
                <c:pt idx="750">
                  <c:v>1456.64</c:v>
                </c:pt>
                <c:pt idx="751">
                  <c:v>1463.09</c:v>
                </c:pt>
                <c:pt idx="752">
                  <c:v>1469.53</c:v>
                </c:pt>
                <c:pt idx="753">
                  <c:v>1479.2</c:v>
                </c:pt>
                <c:pt idx="754">
                  <c:v>1498.54</c:v>
                </c:pt>
                <c:pt idx="755">
                  <c:v>1524.32</c:v>
                </c:pt>
                <c:pt idx="756">
                  <c:v>1546.88</c:v>
                </c:pt>
                <c:pt idx="757">
                  <c:v>1559.77</c:v>
                </c:pt>
                <c:pt idx="758">
                  <c:v>1559.77</c:v>
                </c:pt>
                <c:pt idx="759">
                  <c:v>1543.65</c:v>
                </c:pt>
                <c:pt idx="760">
                  <c:v>1511.43</c:v>
                </c:pt>
                <c:pt idx="761">
                  <c:v>1479.2</c:v>
                </c:pt>
                <c:pt idx="762">
                  <c:v>1453.42</c:v>
                </c:pt>
                <c:pt idx="763">
                  <c:v>1434.08</c:v>
                </c:pt>
                <c:pt idx="764">
                  <c:v>1417.97</c:v>
                </c:pt>
                <c:pt idx="765">
                  <c:v>1408.3</c:v>
                </c:pt>
                <c:pt idx="766">
                  <c:v>1395.41</c:v>
                </c:pt>
                <c:pt idx="767">
                  <c:v>1382.52</c:v>
                </c:pt>
                <c:pt idx="768">
                  <c:v>1366.41</c:v>
                </c:pt>
                <c:pt idx="769">
                  <c:v>1353.52</c:v>
                </c:pt>
                <c:pt idx="770">
                  <c:v>1337.4</c:v>
                </c:pt>
                <c:pt idx="771">
                  <c:v>1321.29</c:v>
                </c:pt>
                <c:pt idx="772">
                  <c:v>1301.95</c:v>
                </c:pt>
                <c:pt idx="773">
                  <c:v>1279.3900000000001</c:v>
                </c:pt>
                <c:pt idx="774">
                  <c:v>1253.6099999999999</c:v>
                </c:pt>
                <c:pt idx="775">
                  <c:v>1231.05</c:v>
                </c:pt>
                <c:pt idx="776">
                  <c:v>1211.72</c:v>
                </c:pt>
                <c:pt idx="777">
                  <c:v>1202.05</c:v>
                </c:pt>
                <c:pt idx="778">
                  <c:v>1202.05</c:v>
                </c:pt>
                <c:pt idx="779">
                  <c:v>1211.72</c:v>
                </c:pt>
                <c:pt idx="780">
                  <c:v>1224.6099999999999</c:v>
                </c:pt>
                <c:pt idx="781">
                  <c:v>1240.72</c:v>
                </c:pt>
                <c:pt idx="782">
                  <c:v>1250.3900000000001</c:v>
                </c:pt>
                <c:pt idx="783">
                  <c:v>1263.28</c:v>
                </c:pt>
                <c:pt idx="784">
                  <c:v>1266.5</c:v>
                </c:pt>
                <c:pt idx="785">
                  <c:v>1263.28</c:v>
                </c:pt>
                <c:pt idx="786">
                  <c:v>1250.3900000000001</c:v>
                </c:pt>
                <c:pt idx="787">
                  <c:v>1234.28</c:v>
                </c:pt>
                <c:pt idx="788">
                  <c:v>1214.94</c:v>
                </c:pt>
                <c:pt idx="789">
                  <c:v>1195.6099999999999</c:v>
                </c:pt>
                <c:pt idx="790">
                  <c:v>1182.71</c:v>
                </c:pt>
                <c:pt idx="791">
                  <c:v>1176.27</c:v>
                </c:pt>
                <c:pt idx="792">
                  <c:v>1179.49</c:v>
                </c:pt>
                <c:pt idx="793">
                  <c:v>1179.49</c:v>
                </c:pt>
                <c:pt idx="794">
                  <c:v>1189.1600000000001</c:v>
                </c:pt>
                <c:pt idx="795">
                  <c:v>1195.6099999999999</c:v>
                </c:pt>
                <c:pt idx="796">
                  <c:v>1198.83</c:v>
                </c:pt>
                <c:pt idx="797">
                  <c:v>1195.6099999999999</c:v>
                </c:pt>
                <c:pt idx="798">
                  <c:v>1195.6099999999999</c:v>
                </c:pt>
                <c:pt idx="799">
                  <c:v>1192.3800000000001</c:v>
                </c:pt>
                <c:pt idx="800">
                  <c:v>1185.94</c:v>
                </c:pt>
                <c:pt idx="801">
                  <c:v>1182.71</c:v>
                </c:pt>
                <c:pt idx="802">
                  <c:v>1185.94</c:v>
                </c:pt>
                <c:pt idx="803">
                  <c:v>1195.6099999999999</c:v>
                </c:pt>
                <c:pt idx="804">
                  <c:v>1214.94</c:v>
                </c:pt>
                <c:pt idx="805">
                  <c:v>1247.17</c:v>
                </c:pt>
                <c:pt idx="806">
                  <c:v>1276.17</c:v>
                </c:pt>
                <c:pt idx="807">
                  <c:v>1301.95</c:v>
                </c:pt>
                <c:pt idx="808">
                  <c:v>1305.18</c:v>
                </c:pt>
                <c:pt idx="809">
                  <c:v>1292.29</c:v>
                </c:pt>
                <c:pt idx="810">
                  <c:v>1263.28</c:v>
                </c:pt>
                <c:pt idx="811">
                  <c:v>1227.83</c:v>
                </c:pt>
                <c:pt idx="812">
                  <c:v>1195.6099999999999</c:v>
                </c:pt>
                <c:pt idx="813">
                  <c:v>1173.05</c:v>
                </c:pt>
                <c:pt idx="814">
                  <c:v>1163.3800000000001</c:v>
                </c:pt>
                <c:pt idx="815">
                  <c:v>1160.1600000000001</c:v>
                </c:pt>
                <c:pt idx="816">
                  <c:v>1166.5999999999999</c:v>
                </c:pt>
                <c:pt idx="817">
                  <c:v>1179.49</c:v>
                </c:pt>
                <c:pt idx="818">
                  <c:v>1185.94</c:v>
                </c:pt>
                <c:pt idx="819">
                  <c:v>1185.94</c:v>
                </c:pt>
                <c:pt idx="820">
                  <c:v>1176.27</c:v>
                </c:pt>
                <c:pt idx="821">
                  <c:v>1156.93</c:v>
                </c:pt>
                <c:pt idx="822">
                  <c:v>1121.48</c:v>
                </c:pt>
                <c:pt idx="823">
                  <c:v>1069.92</c:v>
                </c:pt>
                <c:pt idx="824">
                  <c:v>1005.47</c:v>
                </c:pt>
                <c:pt idx="825">
                  <c:v>928.13</c:v>
                </c:pt>
                <c:pt idx="826">
                  <c:v>850.78</c:v>
                </c:pt>
                <c:pt idx="827">
                  <c:v>783.11</c:v>
                </c:pt>
                <c:pt idx="828">
                  <c:v>721.88</c:v>
                </c:pt>
                <c:pt idx="829">
                  <c:v>670.31</c:v>
                </c:pt>
                <c:pt idx="830">
                  <c:v>631.64</c:v>
                </c:pt>
                <c:pt idx="831">
                  <c:v>599.41</c:v>
                </c:pt>
                <c:pt idx="832">
                  <c:v>573.63</c:v>
                </c:pt>
                <c:pt idx="833">
                  <c:v>551.07000000000005</c:v>
                </c:pt>
                <c:pt idx="834">
                  <c:v>528.52</c:v>
                </c:pt>
                <c:pt idx="835">
                  <c:v>509.18</c:v>
                </c:pt>
                <c:pt idx="836">
                  <c:v>486.62</c:v>
                </c:pt>
                <c:pt idx="837">
                  <c:v>464.06</c:v>
                </c:pt>
                <c:pt idx="838">
                  <c:v>444.73</c:v>
                </c:pt>
                <c:pt idx="839">
                  <c:v>431.84</c:v>
                </c:pt>
                <c:pt idx="840">
                  <c:v>425.39</c:v>
                </c:pt>
                <c:pt idx="841">
                  <c:v>431.84</c:v>
                </c:pt>
                <c:pt idx="842">
                  <c:v>447.95</c:v>
                </c:pt>
                <c:pt idx="843">
                  <c:v>470.51</c:v>
                </c:pt>
                <c:pt idx="844">
                  <c:v>493.07</c:v>
                </c:pt>
                <c:pt idx="845">
                  <c:v>512.4</c:v>
                </c:pt>
                <c:pt idx="846">
                  <c:v>525.29</c:v>
                </c:pt>
                <c:pt idx="847">
                  <c:v>538.17999999999995</c:v>
                </c:pt>
                <c:pt idx="848">
                  <c:v>547.85</c:v>
                </c:pt>
                <c:pt idx="849">
                  <c:v>554.29999999999995</c:v>
                </c:pt>
                <c:pt idx="850">
                  <c:v>563.96</c:v>
                </c:pt>
                <c:pt idx="851">
                  <c:v>573.63</c:v>
                </c:pt>
                <c:pt idx="852">
                  <c:v>592.97</c:v>
                </c:pt>
                <c:pt idx="853">
                  <c:v>625.20000000000005</c:v>
                </c:pt>
                <c:pt idx="854">
                  <c:v>673.54</c:v>
                </c:pt>
                <c:pt idx="855">
                  <c:v>728.32</c:v>
                </c:pt>
                <c:pt idx="856">
                  <c:v>776.66</c:v>
                </c:pt>
                <c:pt idx="857">
                  <c:v>812.11</c:v>
                </c:pt>
                <c:pt idx="858">
                  <c:v>828.22</c:v>
                </c:pt>
                <c:pt idx="859">
                  <c:v>828.22</c:v>
                </c:pt>
                <c:pt idx="860">
                  <c:v>815.33</c:v>
                </c:pt>
                <c:pt idx="861">
                  <c:v>812.11</c:v>
                </c:pt>
                <c:pt idx="862">
                  <c:v>815.33</c:v>
                </c:pt>
                <c:pt idx="863">
                  <c:v>828.22</c:v>
                </c:pt>
                <c:pt idx="864">
                  <c:v>844.34</c:v>
                </c:pt>
                <c:pt idx="865">
                  <c:v>860.45</c:v>
                </c:pt>
                <c:pt idx="866">
                  <c:v>873.34</c:v>
                </c:pt>
                <c:pt idx="867">
                  <c:v>876.56</c:v>
                </c:pt>
                <c:pt idx="868">
                  <c:v>876.56</c:v>
                </c:pt>
                <c:pt idx="869">
                  <c:v>866.89</c:v>
                </c:pt>
                <c:pt idx="870">
                  <c:v>847.56</c:v>
                </c:pt>
                <c:pt idx="871">
                  <c:v>828.22</c:v>
                </c:pt>
                <c:pt idx="872">
                  <c:v>802.44</c:v>
                </c:pt>
                <c:pt idx="873">
                  <c:v>773.44</c:v>
                </c:pt>
                <c:pt idx="874">
                  <c:v>744.43</c:v>
                </c:pt>
                <c:pt idx="875">
                  <c:v>725.1</c:v>
                </c:pt>
                <c:pt idx="876">
                  <c:v>715.43</c:v>
                </c:pt>
                <c:pt idx="877">
                  <c:v>721.88</c:v>
                </c:pt>
                <c:pt idx="878">
                  <c:v>747.66</c:v>
                </c:pt>
                <c:pt idx="879">
                  <c:v>786.33</c:v>
                </c:pt>
                <c:pt idx="880">
                  <c:v>834.67</c:v>
                </c:pt>
                <c:pt idx="881">
                  <c:v>886.23</c:v>
                </c:pt>
                <c:pt idx="882">
                  <c:v>934.57</c:v>
                </c:pt>
                <c:pt idx="883">
                  <c:v>973.24</c:v>
                </c:pt>
                <c:pt idx="884">
                  <c:v>999.02</c:v>
                </c:pt>
                <c:pt idx="885">
                  <c:v>1011.91</c:v>
                </c:pt>
                <c:pt idx="886">
                  <c:v>1015.14</c:v>
                </c:pt>
                <c:pt idx="887">
                  <c:v>1011.91</c:v>
                </c:pt>
                <c:pt idx="888">
                  <c:v>1008.69</c:v>
                </c:pt>
                <c:pt idx="889">
                  <c:v>1008.69</c:v>
                </c:pt>
                <c:pt idx="890">
                  <c:v>1011.91</c:v>
                </c:pt>
                <c:pt idx="891">
                  <c:v>1028.03</c:v>
                </c:pt>
                <c:pt idx="892">
                  <c:v>1053.81</c:v>
                </c:pt>
                <c:pt idx="893">
                  <c:v>1086.04</c:v>
                </c:pt>
                <c:pt idx="894">
                  <c:v>1124.71</c:v>
                </c:pt>
                <c:pt idx="895">
                  <c:v>1163.3800000000001</c:v>
                </c:pt>
                <c:pt idx="896">
                  <c:v>1202.05</c:v>
                </c:pt>
                <c:pt idx="897">
                  <c:v>1237.5</c:v>
                </c:pt>
                <c:pt idx="898">
                  <c:v>1276.17</c:v>
                </c:pt>
                <c:pt idx="899">
                  <c:v>1324.51</c:v>
                </c:pt>
                <c:pt idx="900">
                  <c:v>1369.63</c:v>
                </c:pt>
                <c:pt idx="901">
                  <c:v>1414.75</c:v>
                </c:pt>
                <c:pt idx="902">
                  <c:v>1443.75</c:v>
                </c:pt>
                <c:pt idx="903">
                  <c:v>1459.86</c:v>
                </c:pt>
                <c:pt idx="904">
                  <c:v>1459.86</c:v>
                </c:pt>
                <c:pt idx="905">
                  <c:v>1450.2</c:v>
                </c:pt>
                <c:pt idx="906">
                  <c:v>1446.97</c:v>
                </c:pt>
                <c:pt idx="907">
                  <c:v>1453.42</c:v>
                </c:pt>
                <c:pt idx="908">
                  <c:v>1466.31</c:v>
                </c:pt>
                <c:pt idx="909">
                  <c:v>1488.87</c:v>
                </c:pt>
                <c:pt idx="910">
                  <c:v>1517.87</c:v>
                </c:pt>
                <c:pt idx="911">
                  <c:v>1546.88</c:v>
                </c:pt>
                <c:pt idx="912">
                  <c:v>1569.43</c:v>
                </c:pt>
                <c:pt idx="913">
                  <c:v>1585.55</c:v>
                </c:pt>
                <c:pt idx="914">
                  <c:v>1591.99</c:v>
                </c:pt>
                <c:pt idx="915">
                  <c:v>1585.55</c:v>
                </c:pt>
                <c:pt idx="916">
                  <c:v>1566.21</c:v>
                </c:pt>
                <c:pt idx="917">
                  <c:v>1533.98</c:v>
                </c:pt>
                <c:pt idx="918">
                  <c:v>1492.09</c:v>
                </c:pt>
                <c:pt idx="919">
                  <c:v>1456.64</c:v>
                </c:pt>
                <c:pt idx="920">
                  <c:v>1434.08</c:v>
                </c:pt>
                <c:pt idx="921">
                  <c:v>1427.64</c:v>
                </c:pt>
                <c:pt idx="922">
                  <c:v>1430.86</c:v>
                </c:pt>
                <c:pt idx="923">
                  <c:v>1453.42</c:v>
                </c:pt>
                <c:pt idx="924">
                  <c:v>1482.42</c:v>
                </c:pt>
                <c:pt idx="925">
                  <c:v>1514.65</c:v>
                </c:pt>
                <c:pt idx="926">
                  <c:v>1540.43</c:v>
                </c:pt>
                <c:pt idx="927">
                  <c:v>1566.21</c:v>
                </c:pt>
                <c:pt idx="928">
                  <c:v>1579.1</c:v>
                </c:pt>
                <c:pt idx="929">
                  <c:v>1582.32</c:v>
                </c:pt>
                <c:pt idx="930">
                  <c:v>1566.21</c:v>
                </c:pt>
                <c:pt idx="931">
                  <c:v>1543.65</c:v>
                </c:pt>
                <c:pt idx="932">
                  <c:v>1511.43</c:v>
                </c:pt>
                <c:pt idx="933">
                  <c:v>1475.98</c:v>
                </c:pt>
                <c:pt idx="934">
                  <c:v>1440.53</c:v>
                </c:pt>
                <c:pt idx="935">
                  <c:v>1417.97</c:v>
                </c:pt>
                <c:pt idx="936">
                  <c:v>1408.3</c:v>
                </c:pt>
                <c:pt idx="937">
                  <c:v>1414.75</c:v>
                </c:pt>
                <c:pt idx="938">
                  <c:v>1430.86</c:v>
                </c:pt>
                <c:pt idx="939">
                  <c:v>1453.42</c:v>
                </c:pt>
                <c:pt idx="940">
                  <c:v>1482.42</c:v>
                </c:pt>
                <c:pt idx="941">
                  <c:v>1511.43</c:v>
                </c:pt>
                <c:pt idx="942">
                  <c:v>1546.88</c:v>
                </c:pt>
                <c:pt idx="943">
                  <c:v>1585.55</c:v>
                </c:pt>
                <c:pt idx="944">
                  <c:v>1630.66</c:v>
                </c:pt>
                <c:pt idx="945">
                  <c:v>1675.78</c:v>
                </c:pt>
                <c:pt idx="946">
                  <c:v>1711.23</c:v>
                </c:pt>
                <c:pt idx="947">
                  <c:v>1730.57</c:v>
                </c:pt>
                <c:pt idx="948">
                  <c:v>1730.57</c:v>
                </c:pt>
                <c:pt idx="949">
                  <c:v>1714.45</c:v>
                </c:pt>
                <c:pt idx="950">
                  <c:v>1685.45</c:v>
                </c:pt>
                <c:pt idx="951">
                  <c:v>1643.55</c:v>
                </c:pt>
                <c:pt idx="952">
                  <c:v>1598.44</c:v>
                </c:pt>
                <c:pt idx="953">
                  <c:v>1556.54</c:v>
                </c:pt>
                <c:pt idx="954">
                  <c:v>1508.2</c:v>
                </c:pt>
                <c:pt idx="955">
                  <c:v>1459.86</c:v>
                </c:pt>
                <c:pt idx="956">
                  <c:v>1414.75</c:v>
                </c:pt>
                <c:pt idx="957">
                  <c:v>1369.63</c:v>
                </c:pt>
                <c:pt idx="958">
                  <c:v>1327.73</c:v>
                </c:pt>
                <c:pt idx="959">
                  <c:v>1289.06</c:v>
                </c:pt>
                <c:pt idx="960">
                  <c:v>1250.3900000000001</c:v>
                </c:pt>
                <c:pt idx="961">
                  <c:v>1211.72</c:v>
                </c:pt>
                <c:pt idx="962">
                  <c:v>1169.82</c:v>
                </c:pt>
                <c:pt idx="963">
                  <c:v>1127.93</c:v>
                </c:pt>
                <c:pt idx="964">
                  <c:v>1089.26</c:v>
                </c:pt>
                <c:pt idx="965">
                  <c:v>1057.03</c:v>
                </c:pt>
                <c:pt idx="966">
                  <c:v>1037.7</c:v>
                </c:pt>
                <c:pt idx="967">
                  <c:v>1034.47</c:v>
                </c:pt>
                <c:pt idx="968">
                  <c:v>1044.1400000000001</c:v>
                </c:pt>
                <c:pt idx="969">
                  <c:v>1060.25</c:v>
                </c:pt>
                <c:pt idx="970">
                  <c:v>1076.3699999999999</c:v>
                </c:pt>
                <c:pt idx="971">
                  <c:v>1092.48</c:v>
                </c:pt>
                <c:pt idx="972">
                  <c:v>1102.1500000000001</c:v>
                </c:pt>
                <c:pt idx="973">
                  <c:v>1098.93</c:v>
                </c:pt>
                <c:pt idx="974">
                  <c:v>1086.04</c:v>
                </c:pt>
                <c:pt idx="975">
                  <c:v>1063.48</c:v>
                </c:pt>
                <c:pt idx="976">
                  <c:v>1028.03</c:v>
                </c:pt>
                <c:pt idx="977">
                  <c:v>986.13</c:v>
                </c:pt>
                <c:pt idx="978">
                  <c:v>947.46</c:v>
                </c:pt>
                <c:pt idx="979">
                  <c:v>912.01</c:v>
                </c:pt>
                <c:pt idx="980">
                  <c:v>883.01</c:v>
                </c:pt>
                <c:pt idx="981">
                  <c:v>860.45</c:v>
                </c:pt>
                <c:pt idx="982">
                  <c:v>841.11</c:v>
                </c:pt>
                <c:pt idx="983">
                  <c:v>831.45</c:v>
                </c:pt>
                <c:pt idx="984">
                  <c:v>821.78</c:v>
                </c:pt>
                <c:pt idx="985">
                  <c:v>808.89</c:v>
                </c:pt>
                <c:pt idx="986">
                  <c:v>789.55</c:v>
                </c:pt>
                <c:pt idx="987">
                  <c:v>760.55</c:v>
                </c:pt>
                <c:pt idx="988">
                  <c:v>715.43</c:v>
                </c:pt>
                <c:pt idx="989">
                  <c:v>663.87</c:v>
                </c:pt>
                <c:pt idx="990">
                  <c:v>612.29999999999995</c:v>
                </c:pt>
                <c:pt idx="991">
                  <c:v>567.19000000000005</c:v>
                </c:pt>
                <c:pt idx="992">
                  <c:v>531.74</c:v>
                </c:pt>
                <c:pt idx="993">
                  <c:v>505.96</c:v>
                </c:pt>
                <c:pt idx="994">
                  <c:v>483.4</c:v>
                </c:pt>
                <c:pt idx="995">
                  <c:v>457.62</c:v>
                </c:pt>
                <c:pt idx="996">
                  <c:v>422.17</c:v>
                </c:pt>
                <c:pt idx="997">
                  <c:v>383.5</c:v>
                </c:pt>
                <c:pt idx="998">
                  <c:v>351.27</c:v>
                </c:pt>
                <c:pt idx="999">
                  <c:v>322.27</c:v>
                </c:pt>
                <c:pt idx="1000">
                  <c:v>306.14999999999998</c:v>
                </c:pt>
                <c:pt idx="1001">
                  <c:v>306.14999999999998</c:v>
                </c:pt>
                <c:pt idx="1002">
                  <c:v>319.04000000000002</c:v>
                </c:pt>
                <c:pt idx="1003">
                  <c:v>335.16</c:v>
                </c:pt>
                <c:pt idx="1004">
                  <c:v>354.49</c:v>
                </c:pt>
                <c:pt idx="1005">
                  <c:v>373.83</c:v>
                </c:pt>
                <c:pt idx="1006">
                  <c:v>393.16</c:v>
                </c:pt>
                <c:pt idx="1007">
                  <c:v>406.05</c:v>
                </c:pt>
                <c:pt idx="1008">
                  <c:v>415.72</c:v>
                </c:pt>
                <c:pt idx="1009">
                  <c:v>418.95</c:v>
                </c:pt>
                <c:pt idx="1010">
                  <c:v>412.5</c:v>
                </c:pt>
                <c:pt idx="1011">
                  <c:v>396.39</c:v>
                </c:pt>
                <c:pt idx="1012">
                  <c:v>377.05</c:v>
                </c:pt>
                <c:pt idx="1013">
                  <c:v>367.38</c:v>
                </c:pt>
                <c:pt idx="1014">
                  <c:v>367.38</c:v>
                </c:pt>
                <c:pt idx="1015">
                  <c:v>383.5</c:v>
                </c:pt>
                <c:pt idx="1016">
                  <c:v>412.5</c:v>
                </c:pt>
                <c:pt idx="1017">
                  <c:v>451.17</c:v>
                </c:pt>
                <c:pt idx="1018">
                  <c:v>496.29</c:v>
                </c:pt>
                <c:pt idx="1019">
                  <c:v>538.17999999999995</c:v>
                </c:pt>
                <c:pt idx="1020">
                  <c:v>576.86</c:v>
                </c:pt>
                <c:pt idx="1021">
                  <c:v>602.64</c:v>
                </c:pt>
                <c:pt idx="1022">
                  <c:v>615.53</c:v>
                </c:pt>
                <c:pt idx="1023">
                  <c:v>615.53</c:v>
                </c:pt>
                <c:pt idx="1024">
                  <c:v>602.64</c:v>
                </c:pt>
                <c:pt idx="1025">
                  <c:v>580.08000000000004</c:v>
                </c:pt>
                <c:pt idx="1026">
                  <c:v>563.96</c:v>
                </c:pt>
                <c:pt idx="1027">
                  <c:v>551.07000000000005</c:v>
                </c:pt>
                <c:pt idx="1028">
                  <c:v>547.85</c:v>
                </c:pt>
                <c:pt idx="1029">
                  <c:v>560.74</c:v>
                </c:pt>
                <c:pt idx="1030">
                  <c:v>589.75</c:v>
                </c:pt>
                <c:pt idx="1031">
                  <c:v>631.64</c:v>
                </c:pt>
                <c:pt idx="1032">
                  <c:v>676.76</c:v>
                </c:pt>
                <c:pt idx="1033">
                  <c:v>725.1</c:v>
                </c:pt>
                <c:pt idx="1034">
                  <c:v>783.11</c:v>
                </c:pt>
                <c:pt idx="1035">
                  <c:v>844.34</c:v>
                </c:pt>
                <c:pt idx="1036">
                  <c:v>915.23</c:v>
                </c:pt>
                <c:pt idx="1037">
                  <c:v>989.36</c:v>
                </c:pt>
                <c:pt idx="1038">
                  <c:v>1063.48</c:v>
                </c:pt>
                <c:pt idx="1039">
                  <c:v>1121.48</c:v>
                </c:pt>
                <c:pt idx="1040">
                  <c:v>1153.71</c:v>
                </c:pt>
                <c:pt idx="1041">
                  <c:v>1166.5999999999999</c:v>
                </c:pt>
                <c:pt idx="1042">
                  <c:v>1166.5999999999999</c:v>
                </c:pt>
                <c:pt idx="1043">
                  <c:v>1160.1600000000001</c:v>
                </c:pt>
                <c:pt idx="1044">
                  <c:v>1160.1600000000001</c:v>
                </c:pt>
                <c:pt idx="1045">
                  <c:v>1166.5999999999999</c:v>
                </c:pt>
                <c:pt idx="1046">
                  <c:v>1185.94</c:v>
                </c:pt>
                <c:pt idx="1047">
                  <c:v>1205.27</c:v>
                </c:pt>
                <c:pt idx="1048">
                  <c:v>1224.6099999999999</c:v>
                </c:pt>
                <c:pt idx="1049">
                  <c:v>1240.72</c:v>
                </c:pt>
                <c:pt idx="1050">
                  <c:v>1250.3900000000001</c:v>
                </c:pt>
                <c:pt idx="1051">
                  <c:v>1247.17</c:v>
                </c:pt>
                <c:pt idx="1052">
                  <c:v>1234.28</c:v>
                </c:pt>
                <c:pt idx="1053">
                  <c:v>1211.72</c:v>
                </c:pt>
                <c:pt idx="1054">
                  <c:v>1179.49</c:v>
                </c:pt>
                <c:pt idx="1055">
                  <c:v>1140.82</c:v>
                </c:pt>
                <c:pt idx="1056">
                  <c:v>1108.5899999999999</c:v>
                </c:pt>
                <c:pt idx="1057">
                  <c:v>1079.5899999999999</c:v>
                </c:pt>
                <c:pt idx="1058">
                  <c:v>1066.7</c:v>
                </c:pt>
                <c:pt idx="1059">
                  <c:v>1082.81</c:v>
                </c:pt>
                <c:pt idx="1060">
                  <c:v>1131.1500000000001</c:v>
                </c:pt>
                <c:pt idx="1061">
                  <c:v>1205.27</c:v>
                </c:pt>
                <c:pt idx="1062">
                  <c:v>1298.73</c:v>
                </c:pt>
                <c:pt idx="1063">
                  <c:v>1405.08</c:v>
                </c:pt>
                <c:pt idx="1064">
                  <c:v>1504.98</c:v>
                </c:pt>
                <c:pt idx="1065">
                  <c:v>1588.77</c:v>
                </c:pt>
                <c:pt idx="1066">
                  <c:v>1637.11</c:v>
                </c:pt>
                <c:pt idx="1067">
                  <c:v>1643.55</c:v>
                </c:pt>
                <c:pt idx="1068">
                  <c:v>1604.88</c:v>
                </c:pt>
                <c:pt idx="1069">
                  <c:v>1524.32</c:v>
                </c:pt>
                <c:pt idx="1070">
                  <c:v>1424.41</c:v>
                </c:pt>
                <c:pt idx="1071">
                  <c:v>1324.51</c:v>
                </c:pt>
                <c:pt idx="1072">
                  <c:v>1237.5</c:v>
                </c:pt>
                <c:pt idx="1073">
                  <c:v>1179.49</c:v>
                </c:pt>
                <c:pt idx="1074">
                  <c:v>1147.27</c:v>
                </c:pt>
                <c:pt idx="1075">
                  <c:v>1144.04</c:v>
                </c:pt>
                <c:pt idx="1076">
                  <c:v>1156.93</c:v>
                </c:pt>
                <c:pt idx="1077">
                  <c:v>1185.94</c:v>
                </c:pt>
                <c:pt idx="1078">
                  <c:v>1221.3900000000001</c:v>
                </c:pt>
                <c:pt idx="1079">
                  <c:v>1256.8399999999999</c:v>
                </c:pt>
                <c:pt idx="1080">
                  <c:v>1282.6199999999999</c:v>
                </c:pt>
                <c:pt idx="1081">
                  <c:v>1292.29</c:v>
                </c:pt>
                <c:pt idx="1082">
                  <c:v>1289.06</c:v>
                </c:pt>
                <c:pt idx="1083">
                  <c:v>1263.28</c:v>
                </c:pt>
                <c:pt idx="1084">
                  <c:v>1227.83</c:v>
                </c:pt>
                <c:pt idx="1085">
                  <c:v>1195.6099999999999</c:v>
                </c:pt>
                <c:pt idx="1086">
                  <c:v>1176.27</c:v>
                </c:pt>
                <c:pt idx="1087">
                  <c:v>1169.82</c:v>
                </c:pt>
                <c:pt idx="1088">
                  <c:v>1182.71</c:v>
                </c:pt>
                <c:pt idx="1089">
                  <c:v>1211.72</c:v>
                </c:pt>
                <c:pt idx="1090">
                  <c:v>1253.6099999999999</c:v>
                </c:pt>
                <c:pt idx="1091">
                  <c:v>1301.95</c:v>
                </c:pt>
                <c:pt idx="1092">
                  <c:v>1347.07</c:v>
                </c:pt>
                <c:pt idx="1093">
                  <c:v>1392.19</c:v>
                </c:pt>
                <c:pt idx="1094">
                  <c:v>1427.64</c:v>
                </c:pt>
                <c:pt idx="1095">
                  <c:v>1450.2</c:v>
                </c:pt>
                <c:pt idx="1096">
                  <c:v>1456.64</c:v>
                </c:pt>
                <c:pt idx="1097">
                  <c:v>1456.64</c:v>
                </c:pt>
                <c:pt idx="1098">
                  <c:v>1443.75</c:v>
                </c:pt>
                <c:pt idx="1099">
                  <c:v>1434.08</c:v>
                </c:pt>
                <c:pt idx="1100">
                  <c:v>1434.08</c:v>
                </c:pt>
                <c:pt idx="1101">
                  <c:v>1450.2</c:v>
                </c:pt>
                <c:pt idx="1102">
                  <c:v>1472.75</c:v>
                </c:pt>
                <c:pt idx="1103">
                  <c:v>1508.2</c:v>
                </c:pt>
                <c:pt idx="1104">
                  <c:v>1543.65</c:v>
                </c:pt>
                <c:pt idx="1105">
                  <c:v>1575.88</c:v>
                </c:pt>
                <c:pt idx="1106">
                  <c:v>1595.21</c:v>
                </c:pt>
                <c:pt idx="1107">
                  <c:v>1595.21</c:v>
                </c:pt>
                <c:pt idx="1108">
                  <c:v>1575.88</c:v>
                </c:pt>
                <c:pt idx="1109">
                  <c:v>1533.98</c:v>
                </c:pt>
                <c:pt idx="1110">
                  <c:v>1479.2</c:v>
                </c:pt>
                <c:pt idx="1111">
                  <c:v>1421.19</c:v>
                </c:pt>
                <c:pt idx="1112">
                  <c:v>1366.41</c:v>
                </c:pt>
                <c:pt idx="1113">
                  <c:v>1318.07</c:v>
                </c:pt>
                <c:pt idx="1114">
                  <c:v>1292.29</c:v>
                </c:pt>
                <c:pt idx="1115">
                  <c:v>1285.8399999999999</c:v>
                </c:pt>
                <c:pt idx="1116">
                  <c:v>1305.18</c:v>
                </c:pt>
                <c:pt idx="1117">
                  <c:v>1340.63</c:v>
                </c:pt>
                <c:pt idx="1118">
                  <c:v>1392.19</c:v>
                </c:pt>
                <c:pt idx="1119">
                  <c:v>1446.97</c:v>
                </c:pt>
                <c:pt idx="1120">
                  <c:v>1495.31</c:v>
                </c:pt>
                <c:pt idx="1121">
                  <c:v>1543.65</c:v>
                </c:pt>
                <c:pt idx="1122">
                  <c:v>1588.77</c:v>
                </c:pt>
                <c:pt idx="1123">
                  <c:v>1627.44</c:v>
                </c:pt>
                <c:pt idx="1124">
                  <c:v>1662.89</c:v>
                </c:pt>
                <c:pt idx="1125">
                  <c:v>1685.45</c:v>
                </c:pt>
                <c:pt idx="1126">
                  <c:v>1695.12</c:v>
                </c:pt>
                <c:pt idx="1127">
                  <c:v>1688.67</c:v>
                </c:pt>
                <c:pt idx="1128">
                  <c:v>1666.11</c:v>
                </c:pt>
                <c:pt idx="1129">
                  <c:v>1637.11</c:v>
                </c:pt>
                <c:pt idx="1130">
                  <c:v>1608.11</c:v>
                </c:pt>
                <c:pt idx="1131">
                  <c:v>1582.32</c:v>
                </c:pt>
                <c:pt idx="1132">
                  <c:v>1566.21</c:v>
                </c:pt>
                <c:pt idx="1133">
                  <c:v>1553.32</c:v>
                </c:pt>
                <c:pt idx="1134">
                  <c:v>1540.43</c:v>
                </c:pt>
                <c:pt idx="1135">
                  <c:v>1521.09</c:v>
                </c:pt>
                <c:pt idx="1136">
                  <c:v>1498.54</c:v>
                </c:pt>
                <c:pt idx="1137">
                  <c:v>1472.75</c:v>
                </c:pt>
                <c:pt idx="1138">
                  <c:v>1443.75</c:v>
                </c:pt>
                <c:pt idx="1139">
                  <c:v>1411.52</c:v>
                </c:pt>
                <c:pt idx="1140">
                  <c:v>1376.07</c:v>
                </c:pt>
                <c:pt idx="1141">
                  <c:v>1337.4</c:v>
                </c:pt>
                <c:pt idx="1142">
                  <c:v>1292.29</c:v>
                </c:pt>
                <c:pt idx="1143">
                  <c:v>1243.95</c:v>
                </c:pt>
                <c:pt idx="1144">
                  <c:v>1198.83</c:v>
                </c:pt>
                <c:pt idx="1145">
                  <c:v>1166.5999999999999</c:v>
                </c:pt>
                <c:pt idx="1146">
                  <c:v>1147.27</c:v>
                </c:pt>
                <c:pt idx="1147">
                  <c:v>1144.04</c:v>
                </c:pt>
                <c:pt idx="1148">
                  <c:v>1150.49</c:v>
                </c:pt>
                <c:pt idx="1149">
                  <c:v>1160.1600000000001</c:v>
                </c:pt>
                <c:pt idx="1150">
                  <c:v>1173.05</c:v>
                </c:pt>
                <c:pt idx="1151">
                  <c:v>1182.71</c:v>
                </c:pt>
                <c:pt idx="1152">
                  <c:v>1185.94</c:v>
                </c:pt>
                <c:pt idx="1153">
                  <c:v>1182.71</c:v>
                </c:pt>
                <c:pt idx="1154">
                  <c:v>1173.05</c:v>
                </c:pt>
                <c:pt idx="1155">
                  <c:v>1153.71</c:v>
                </c:pt>
                <c:pt idx="1156">
                  <c:v>1134.3800000000001</c:v>
                </c:pt>
                <c:pt idx="1157">
                  <c:v>1115.04</c:v>
                </c:pt>
                <c:pt idx="1158">
                  <c:v>1105.3699999999999</c:v>
                </c:pt>
                <c:pt idx="1159">
                  <c:v>1102.1500000000001</c:v>
                </c:pt>
                <c:pt idx="1160">
                  <c:v>1108.5899999999999</c:v>
                </c:pt>
                <c:pt idx="1161">
                  <c:v>1121.48</c:v>
                </c:pt>
                <c:pt idx="1162">
                  <c:v>1140.82</c:v>
                </c:pt>
                <c:pt idx="1163">
                  <c:v>1160.1600000000001</c:v>
                </c:pt>
                <c:pt idx="1164">
                  <c:v>1169.82</c:v>
                </c:pt>
                <c:pt idx="1165">
                  <c:v>1176.27</c:v>
                </c:pt>
                <c:pt idx="1166">
                  <c:v>1179.49</c:v>
                </c:pt>
                <c:pt idx="1167">
                  <c:v>1176.27</c:v>
                </c:pt>
                <c:pt idx="1168">
                  <c:v>1173.05</c:v>
                </c:pt>
                <c:pt idx="1169">
                  <c:v>1169.82</c:v>
                </c:pt>
                <c:pt idx="1170">
                  <c:v>1173.05</c:v>
                </c:pt>
                <c:pt idx="1171">
                  <c:v>1182.71</c:v>
                </c:pt>
                <c:pt idx="1172">
                  <c:v>1198.83</c:v>
                </c:pt>
                <c:pt idx="1173">
                  <c:v>1227.83</c:v>
                </c:pt>
                <c:pt idx="1174">
                  <c:v>1256.8399999999999</c:v>
                </c:pt>
                <c:pt idx="1175">
                  <c:v>1285.8399999999999</c:v>
                </c:pt>
                <c:pt idx="1176">
                  <c:v>1301.95</c:v>
                </c:pt>
                <c:pt idx="1177">
                  <c:v>1292.29</c:v>
                </c:pt>
                <c:pt idx="1178">
                  <c:v>1260.06</c:v>
                </c:pt>
                <c:pt idx="1179">
                  <c:v>1202.05</c:v>
                </c:pt>
                <c:pt idx="1180">
                  <c:v>1127.93</c:v>
                </c:pt>
                <c:pt idx="1181">
                  <c:v>1053.81</c:v>
                </c:pt>
                <c:pt idx="1182">
                  <c:v>976.46</c:v>
                </c:pt>
                <c:pt idx="1183">
                  <c:v>905.57</c:v>
                </c:pt>
                <c:pt idx="1184">
                  <c:v>837.89</c:v>
                </c:pt>
                <c:pt idx="1185">
                  <c:v>779.88</c:v>
                </c:pt>
                <c:pt idx="1186">
                  <c:v>715.43</c:v>
                </c:pt>
                <c:pt idx="1187">
                  <c:v>657.42</c:v>
                </c:pt>
                <c:pt idx="1188">
                  <c:v>602.64</c:v>
                </c:pt>
                <c:pt idx="1189">
                  <c:v>544.63</c:v>
                </c:pt>
                <c:pt idx="1190">
                  <c:v>486.62</c:v>
                </c:pt>
                <c:pt idx="1191">
                  <c:v>428.61</c:v>
                </c:pt>
                <c:pt idx="1192">
                  <c:v>370.61</c:v>
                </c:pt>
                <c:pt idx="1193">
                  <c:v>312.60000000000002</c:v>
                </c:pt>
                <c:pt idx="1194">
                  <c:v>257.81</c:v>
                </c:pt>
                <c:pt idx="1195">
                  <c:v>215.92</c:v>
                </c:pt>
                <c:pt idx="1196">
                  <c:v>186.91</c:v>
                </c:pt>
                <c:pt idx="1197">
                  <c:v>170.8</c:v>
                </c:pt>
                <c:pt idx="1198">
                  <c:v>170.8</c:v>
                </c:pt>
                <c:pt idx="1199">
                  <c:v>183.69</c:v>
                </c:pt>
                <c:pt idx="1200">
                  <c:v>209.47</c:v>
                </c:pt>
                <c:pt idx="1201">
                  <c:v>238.48</c:v>
                </c:pt>
                <c:pt idx="1202">
                  <c:v>270.7</c:v>
                </c:pt>
                <c:pt idx="1203">
                  <c:v>306.14999999999998</c:v>
                </c:pt>
                <c:pt idx="1204">
                  <c:v>328.71</c:v>
                </c:pt>
                <c:pt idx="1205">
                  <c:v>344.82</c:v>
                </c:pt>
                <c:pt idx="1206">
                  <c:v>354.49</c:v>
                </c:pt>
                <c:pt idx="1207">
                  <c:v>357.71</c:v>
                </c:pt>
                <c:pt idx="1208">
                  <c:v>364.16</c:v>
                </c:pt>
                <c:pt idx="1209">
                  <c:v>373.83</c:v>
                </c:pt>
                <c:pt idx="1210">
                  <c:v>393.16</c:v>
                </c:pt>
                <c:pt idx="1211">
                  <c:v>425.39</c:v>
                </c:pt>
                <c:pt idx="1212">
                  <c:v>454.39</c:v>
                </c:pt>
                <c:pt idx="1213">
                  <c:v>489.84</c:v>
                </c:pt>
                <c:pt idx="1214">
                  <c:v>522.07000000000005</c:v>
                </c:pt>
                <c:pt idx="1215">
                  <c:v>551.07000000000005</c:v>
                </c:pt>
                <c:pt idx="1216">
                  <c:v>576.86</c:v>
                </c:pt>
                <c:pt idx="1217">
                  <c:v>599.41</c:v>
                </c:pt>
                <c:pt idx="1218">
                  <c:v>615.53</c:v>
                </c:pt>
                <c:pt idx="1219">
                  <c:v>634.86</c:v>
                </c:pt>
                <c:pt idx="1220">
                  <c:v>650.98</c:v>
                </c:pt>
                <c:pt idx="1221">
                  <c:v>676.76</c:v>
                </c:pt>
                <c:pt idx="1222">
                  <c:v>718.65</c:v>
                </c:pt>
                <c:pt idx="1223">
                  <c:v>766.99</c:v>
                </c:pt>
                <c:pt idx="1224">
                  <c:v>825</c:v>
                </c:pt>
                <c:pt idx="1225">
                  <c:v>876.56</c:v>
                </c:pt>
                <c:pt idx="1226">
                  <c:v>912.01</c:v>
                </c:pt>
                <c:pt idx="1227">
                  <c:v>928.13</c:v>
                </c:pt>
                <c:pt idx="1228">
                  <c:v>924.9</c:v>
                </c:pt>
                <c:pt idx="1229">
                  <c:v>915.23</c:v>
                </c:pt>
                <c:pt idx="1230">
                  <c:v>902.34</c:v>
                </c:pt>
                <c:pt idx="1231">
                  <c:v>895.9</c:v>
                </c:pt>
                <c:pt idx="1232">
                  <c:v>902.34</c:v>
                </c:pt>
                <c:pt idx="1233">
                  <c:v>918.46</c:v>
                </c:pt>
                <c:pt idx="1234">
                  <c:v>941.02</c:v>
                </c:pt>
                <c:pt idx="1235">
                  <c:v>966.8</c:v>
                </c:pt>
                <c:pt idx="1236">
                  <c:v>989.36</c:v>
                </c:pt>
                <c:pt idx="1237">
                  <c:v>1008.69</c:v>
                </c:pt>
                <c:pt idx="1238">
                  <c:v>1015.14</c:v>
                </c:pt>
                <c:pt idx="1239">
                  <c:v>1008.69</c:v>
                </c:pt>
                <c:pt idx="1240">
                  <c:v>999.02</c:v>
                </c:pt>
                <c:pt idx="1241">
                  <c:v>973.24</c:v>
                </c:pt>
                <c:pt idx="1242">
                  <c:v>947.46</c:v>
                </c:pt>
                <c:pt idx="1243">
                  <c:v>924.9</c:v>
                </c:pt>
                <c:pt idx="1244">
                  <c:v>912.01</c:v>
                </c:pt>
                <c:pt idx="1245">
                  <c:v>912.01</c:v>
                </c:pt>
                <c:pt idx="1246">
                  <c:v>934.57</c:v>
                </c:pt>
                <c:pt idx="1247">
                  <c:v>973.24</c:v>
                </c:pt>
                <c:pt idx="1248">
                  <c:v>1028.03</c:v>
                </c:pt>
                <c:pt idx="1249">
                  <c:v>1082.81</c:v>
                </c:pt>
                <c:pt idx="1250">
                  <c:v>1134.3800000000001</c:v>
                </c:pt>
                <c:pt idx="1251">
                  <c:v>1176.27</c:v>
                </c:pt>
                <c:pt idx="1252">
                  <c:v>1195.6099999999999</c:v>
                </c:pt>
                <c:pt idx="1253">
                  <c:v>1198.83</c:v>
                </c:pt>
                <c:pt idx="1254">
                  <c:v>1182.71</c:v>
                </c:pt>
                <c:pt idx="1255">
                  <c:v>1153.71</c:v>
                </c:pt>
                <c:pt idx="1256">
                  <c:v>1118.26</c:v>
                </c:pt>
                <c:pt idx="1257">
                  <c:v>1092.48</c:v>
                </c:pt>
                <c:pt idx="1258">
                  <c:v>1076.3699999999999</c:v>
                </c:pt>
                <c:pt idx="1259">
                  <c:v>1069.92</c:v>
                </c:pt>
                <c:pt idx="1260">
                  <c:v>1079.5899999999999</c:v>
                </c:pt>
                <c:pt idx="1261">
                  <c:v>1102.1500000000001</c:v>
                </c:pt>
                <c:pt idx="1262">
                  <c:v>1140.82</c:v>
                </c:pt>
                <c:pt idx="1263">
                  <c:v>1179.49</c:v>
                </c:pt>
                <c:pt idx="1264">
                  <c:v>1214.94</c:v>
                </c:pt>
                <c:pt idx="1265">
                  <c:v>1243.95</c:v>
                </c:pt>
                <c:pt idx="1266">
                  <c:v>1266.5</c:v>
                </c:pt>
                <c:pt idx="1267">
                  <c:v>1289.06</c:v>
                </c:pt>
                <c:pt idx="1268">
                  <c:v>1308.4000000000001</c:v>
                </c:pt>
                <c:pt idx="1269">
                  <c:v>1334.18</c:v>
                </c:pt>
                <c:pt idx="1270">
                  <c:v>1350.29</c:v>
                </c:pt>
                <c:pt idx="1271">
                  <c:v>1356.74</c:v>
                </c:pt>
                <c:pt idx="1272">
                  <c:v>1353.52</c:v>
                </c:pt>
                <c:pt idx="1273">
                  <c:v>1340.63</c:v>
                </c:pt>
                <c:pt idx="1274">
                  <c:v>1324.51</c:v>
                </c:pt>
                <c:pt idx="1275">
                  <c:v>1314.84</c:v>
                </c:pt>
                <c:pt idx="1276">
                  <c:v>1321.29</c:v>
                </c:pt>
                <c:pt idx="1277">
                  <c:v>1337.4</c:v>
                </c:pt>
                <c:pt idx="1278">
                  <c:v>1363.18</c:v>
                </c:pt>
                <c:pt idx="1279">
                  <c:v>1388.96</c:v>
                </c:pt>
                <c:pt idx="1280">
                  <c:v>1411.52</c:v>
                </c:pt>
                <c:pt idx="1281">
                  <c:v>1427.64</c:v>
                </c:pt>
                <c:pt idx="1282">
                  <c:v>1434.08</c:v>
                </c:pt>
                <c:pt idx="1283">
                  <c:v>1430.86</c:v>
                </c:pt>
                <c:pt idx="1284">
                  <c:v>1417.97</c:v>
                </c:pt>
                <c:pt idx="1285">
                  <c:v>1395.41</c:v>
                </c:pt>
                <c:pt idx="1286">
                  <c:v>1363.18</c:v>
                </c:pt>
                <c:pt idx="1287">
                  <c:v>1330.96</c:v>
                </c:pt>
                <c:pt idx="1288">
                  <c:v>1301.95</c:v>
                </c:pt>
                <c:pt idx="1289">
                  <c:v>1282.6199999999999</c:v>
                </c:pt>
                <c:pt idx="1290">
                  <c:v>1282.6199999999999</c:v>
                </c:pt>
                <c:pt idx="1291">
                  <c:v>1301.95</c:v>
                </c:pt>
                <c:pt idx="1292">
                  <c:v>1337.4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7E-CE4D-97D0-C3A2468F3C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5221968"/>
        <c:axId val="1759273760"/>
      </c:lineChart>
      <c:catAx>
        <c:axId val="17552219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9273760"/>
        <c:crosses val="autoZero"/>
        <c:auto val="1"/>
        <c:lblAlgn val="ctr"/>
        <c:lblOffset val="100"/>
        <c:noMultiLvlLbl val="0"/>
      </c:catAx>
      <c:valAx>
        <c:axId val="175927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522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身體動作</a:t>
            </a:r>
          </a:p>
        </c:rich>
      </c:tx>
      <c:layout>
        <c:manualLayout>
          <c:xMode val="edge"/>
          <c:yMode val="edge"/>
          <c:x val="0.45145631067961167"/>
          <c:y val="8.1920903954802254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991426071741038"/>
          <c:y val="0.17694444444444449"/>
          <c:w val="0.83953018372703392"/>
          <c:h val="0.68206838728492258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工作表1!$D$2:$D$4235</c:f>
              <c:numCache>
                <c:formatCode>General</c:formatCode>
                <c:ptCount val="4234"/>
                <c:pt idx="0">
                  <c:v>663.45799999999986</c:v>
                </c:pt>
                <c:pt idx="1">
                  <c:v>663.89400000000001</c:v>
                </c:pt>
                <c:pt idx="2">
                  <c:v>664.45399999999984</c:v>
                </c:pt>
                <c:pt idx="3">
                  <c:v>665.07400000000007</c:v>
                </c:pt>
                <c:pt idx="4">
                  <c:v>665.49199999999996</c:v>
                </c:pt>
                <c:pt idx="5">
                  <c:v>665.66800000000001</c:v>
                </c:pt>
                <c:pt idx="6">
                  <c:v>665.59</c:v>
                </c:pt>
                <c:pt idx="7">
                  <c:v>665.27200000000005</c:v>
                </c:pt>
                <c:pt idx="8">
                  <c:v>664.75</c:v>
                </c:pt>
                <c:pt idx="9">
                  <c:v>664.07</c:v>
                </c:pt>
                <c:pt idx="10">
                  <c:v>663.28000000000009</c:v>
                </c:pt>
                <c:pt idx="11">
                  <c:v>662.44999999999993</c:v>
                </c:pt>
                <c:pt idx="12">
                  <c:v>661.63599999999997</c:v>
                </c:pt>
                <c:pt idx="13">
                  <c:v>660.92199999999991</c:v>
                </c:pt>
                <c:pt idx="14">
                  <c:v>660.37800000000004</c:v>
                </c:pt>
                <c:pt idx="15">
                  <c:v>660.11199999999997</c:v>
                </c:pt>
                <c:pt idx="16">
                  <c:v>660.20799999999997</c:v>
                </c:pt>
                <c:pt idx="17">
                  <c:v>660.72</c:v>
                </c:pt>
                <c:pt idx="18">
                  <c:v>660.72400000000005</c:v>
                </c:pt>
                <c:pt idx="19">
                  <c:v>660.19799999999998</c:v>
                </c:pt>
                <c:pt idx="20">
                  <c:v>659.15800000000002</c:v>
                </c:pt>
                <c:pt idx="21">
                  <c:v>657.60799999999983</c:v>
                </c:pt>
                <c:pt idx="22">
                  <c:v>655.56399999999996</c:v>
                </c:pt>
                <c:pt idx="23">
                  <c:v>653.01800000000003</c:v>
                </c:pt>
                <c:pt idx="24">
                  <c:v>650.27800000000013</c:v>
                </c:pt>
                <c:pt idx="25">
                  <c:v>647.52800000000002</c:v>
                </c:pt>
                <c:pt idx="26">
                  <c:v>644.78800000000012</c:v>
                </c:pt>
                <c:pt idx="27">
                  <c:v>642.06399999999996</c:v>
                </c:pt>
                <c:pt idx="28">
                  <c:v>639.34599999999989</c:v>
                </c:pt>
                <c:pt idx="29">
                  <c:v>636.61599999999999</c:v>
                </c:pt>
                <c:pt idx="30">
                  <c:v>633.86199999999985</c:v>
                </c:pt>
                <c:pt idx="31">
                  <c:v>631.08799999999997</c:v>
                </c:pt>
                <c:pt idx="32">
                  <c:v>628.29600000000005</c:v>
                </c:pt>
                <c:pt idx="33">
                  <c:v>625.49800000000005</c:v>
                </c:pt>
                <c:pt idx="34">
                  <c:v>622.70000000000005</c:v>
                </c:pt>
                <c:pt idx="35">
                  <c:v>619.91599999999994</c:v>
                </c:pt>
                <c:pt idx="36">
                  <c:v>617.15599999999984</c:v>
                </c:pt>
                <c:pt idx="37">
                  <c:v>614.43399999999997</c:v>
                </c:pt>
                <c:pt idx="38">
                  <c:v>611.75599999999997</c:v>
                </c:pt>
                <c:pt idx="39">
                  <c:v>609.13</c:v>
                </c:pt>
                <c:pt idx="40">
                  <c:v>606.54</c:v>
                </c:pt>
                <c:pt idx="41">
                  <c:v>603.98400000000004</c:v>
                </c:pt>
                <c:pt idx="42">
                  <c:v>601.44399999999996</c:v>
                </c:pt>
                <c:pt idx="43">
                  <c:v>598.91800000000001</c:v>
                </c:pt>
                <c:pt idx="44">
                  <c:v>596.40199999999993</c:v>
                </c:pt>
                <c:pt idx="45">
                  <c:v>593.87400000000002</c:v>
                </c:pt>
                <c:pt idx="46">
                  <c:v>591.3359999999999</c:v>
                </c:pt>
                <c:pt idx="47">
                  <c:v>588.89599999999996</c:v>
                </c:pt>
                <c:pt idx="48">
                  <c:v>587.16800000000001</c:v>
                </c:pt>
                <c:pt idx="49">
                  <c:v>586.31999999999994</c:v>
                </c:pt>
                <c:pt idx="50">
                  <c:v>586.23400000000004</c:v>
                </c:pt>
                <c:pt idx="51">
                  <c:v>586.65599999999984</c:v>
                </c:pt>
                <c:pt idx="52">
                  <c:v>587.10199999999998</c:v>
                </c:pt>
                <c:pt idx="53">
                  <c:v>587.56599999999992</c:v>
                </c:pt>
                <c:pt idx="54">
                  <c:v>587.8599999999999</c:v>
                </c:pt>
                <c:pt idx="55">
                  <c:v>587.68799999999999</c:v>
                </c:pt>
                <c:pt idx="56">
                  <c:v>586.98</c:v>
                </c:pt>
                <c:pt idx="57">
                  <c:v>585.71199999999999</c:v>
                </c:pt>
                <c:pt idx="58">
                  <c:v>583.91800000000001</c:v>
                </c:pt>
                <c:pt idx="59">
                  <c:v>581.63199999999983</c:v>
                </c:pt>
                <c:pt idx="60">
                  <c:v>579.11</c:v>
                </c:pt>
                <c:pt idx="61">
                  <c:v>576.55799999999988</c:v>
                </c:pt>
                <c:pt idx="62">
                  <c:v>573.99199999999996</c:v>
                </c:pt>
                <c:pt idx="63">
                  <c:v>571.40599999999984</c:v>
                </c:pt>
                <c:pt idx="64">
                  <c:v>568.78400000000011</c:v>
                </c:pt>
                <c:pt idx="65">
                  <c:v>566.11599999999999</c:v>
                </c:pt>
                <c:pt idx="66">
                  <c:v>563.49800000000005</c:v>
                </c:pt>
                <c:pt idx="67">
                  <c:v>561.10199999999998</c:v>
                </c:pt>
                <c:pt idx="68">
                  <c:v>559.05799999999988</c:v>
                </c:pt>
                <c:pt idx="69">
                  <c:v>557.43999999999994</c:v>
                </c:pt>
                <c:pt idx="70">
                  <c:v>556.28000000000009</c:v>
                </c:pt>
                <c:pt idx="71">
                  <c:v>555.57000000000005</c:v>
                </c:pt>
                <c:pt idx="72">
                  <c:v>555.2700000000001</c:v>
                </c:pt>
                <c:pt idx="73">
                  <c:v>555.32599999999991</c:v>
                </c:pt>
                <c:pt idx="74">
                  <c:v>555.66800000000001</c:v>
                </c:pt>
                <c:pt idx="75">
                  <c:v>555.76</c:v>
                </c:pt>
                <c:pt idx="76">
                  <c:v>555.65599999999984</c:v>
                </c:pt>
                <c:pt idx="77">
                  <c:v>555.39400000000001</c:v>
                </c:pt>
                <c:pt idx="78">
                  <c:v>555.00199999999984</c:v>
                </c:pt>
                <c:pt idx="79">
                  <c:v>554.48800000000017</c:v>
                </c:pt>
                <c:pt idx="80">
                  <c:v>553.89800000000002</c:v>
                </c:pt>
                <c:pt idx="81">
                  <c:v>553.25800000000004</c:v>
                </c:pt>
                <c:pt idx="82">
                  <c:v>552.61199999999997</c:v>
                </c:pt>
                <c:pt idx="83">
                  <c:v>551.99199999999996</c:v>
                </c:pt>
                <c:pt idx="84">
                  <c:v>551.40800000000002</c:v>
                </c:pt>
                <c:pt idx="85">
                  <c:v>550.85599999999988</c:v>
                </c:pt>
                <c:pt idx="86">
                  <c:v>550.32799999999986</c:v>
                </c:pt>
                <c:pt idx="87">
                  <c:v>549.78200000000004</c:v>
                </c:pt>
                <c:pt idx="88">
                  <c:v>549.18200000000002</c:v>
                </c:pt>
                <c:pt idx="89">
                  <c:v>548.52</c:v>
                </c:pt>
                <c:pt idx="90">
                  <c:v>547.78400000000011</c:v>
                </c:pt>
                <c:pt idx="91">
                  <c:v>546.96799999999985</c:v>
                </c:pt>
                <c:pt idx="92">
                  <c:v>546.09</c:v>
                </c:pt>
                <c:pt idx="93">
                  <c:v>545.14199999999994</c:v>
                </c:pt>
                <c:pt idx="94">
                  <c:v>544.12800000000004</c:v>
                </c:pt>
                <c:pt idx="95">
                  <c:v>543.05399999999997</c:v>
                </c:pt>
                <c:pt idx="96">
                  <c:v>541.928</c:v>
                </c:pt>
                <c:pt idx="97">
                  <c:v>540.75599999999997</c:v>
                </c:pt>
                <c:pt idx="98">
                  <c:v>539.50800000000004</c:v>
                </c:pt>
                <c:pt idx="99">
                  <c:v>538.17999999999995</c:v>
                </c:pt>
                <c:pt idx="100">
                  <c:v>536.76800000000003</c:v>
                </c:pt>
                <c:pt idx="101">
                  <c:v>535.27200000000005</c:v>
                </c:pt>
                <c:pt idx="102">
                  <c:v>533.702</c:v>
                </c:pt>
                <c:pt idx="103">
                  <c:v>532.06599999999992</c:v>
                </c:pt>
                <c:pt idx="104">
                  <c:v>530.37800000000004</c:v>
                </c:pt>
                <c:pt idx="105">
                  <c:v>528.65599999999984</c:v>
                </c:pt>
                <c:pt idx="106">
                  <c:v>526.904</c:v>
                </c:pt>
                <c:pt idx="107">
                  <c:v>525.13599999999997</c:v>
                </c:pt>
                <c:pt idx="108">
                  <c:v>523.34999999999991</c:v>
                </c:pt>
                <c:pt idx="109">
                  <c:v>521.55599999999993</c:v>
                </c:pt>
                <c:pt idx="110">
                  <c:v>519.75199999999984</c:v>
                </c:pt>
                <c:pt idx="111">
                  <c:v>517.9559999999999</c:v>
                </c:pt>
                <c:pt idx="112">
                  <c:v>516.16800000000001</c:v>
                </c:pt>
                <c:pt idx="113">
                  <c:v>514.41599999999994</c:v>
                </c:pt>
                <c:pt idx="114">
                  <c:v>512.69200000000001</c:v>
                </c:pt>
                <c:pt idx="115">
                  <c:v>510.99599999999987</c:v>
                </c:pt>
                <c:pt idx="116">
                  <c:v>509.33599999999996</c:v>
                </c:pt>
                <c:pt idx="117">
                  <c:v>507.71599999999995</c:v>
                </c:pt>
                <c:pt idx="118">
                  <c:v>506.14000000000004</c:v>
                </c:pt>
                <c:pt idx="119">
                  <c:v>504.59399999999994</c:v>
                </c:pt>
                <c:pt idx="120">
                  <c:v>503.07</c:v>
                </c:pt>
                <c:pt idx="121">
                  <c:v>501.54399999999993</c:v>
                </c:pt>
                <c:pt idx="122">
                  <c:v>500.01</c:v>
                </c:pt>
                <c:pt idx="123">
                  <c:v>498.48200000000003</c:v>
                </c:pt>
                <c:pt idx="124">
                  <c:v>496.952</c:v>
                </c:pt>
                <c:pt idx="125">
                  <c:v>495.43799999999993</c:v>
                </c:pt>
                <c:pt idx="126">
                  <c:v>493.91999999999996</c:v>
                </c:pt>
                <c:pt idx="127">
                  <c:v>492.404</c:v>
                </c:pt>
                <c:pt idx="128">
                  <c:v>490.87400000000002</c:v>
                </c:pt>
                <c:pt idx="129">
                  <c:v>489.30399999999992</c:v>
                </c:pt>
                <c:pt idx="130">
                  <c:v>487.68400000000008</c:v>
                </c:pt>
                <c:pt idx="131">
                  <c:v>486.012</c:v>
                </c:pt>
                <c:pt idx="132">
                  <c:v>484.40199999999993</c:v>
                </c:pt>
                <c:pt idx="133">
                  <c:v>482.858</c:v>
                </c:pt>
                <c:pt idx="134">
                  <c:v>481.358</c:v>
                </c:pt>
                <c:pt idx="135">
                  <c:v>479.89799999999997</c:v>
                </c:pt>
                <c:pt idx="136">
                  <c:v>478.45400000000001</c:v>
                </c:pt>
                <c:pt idx="137">
                  <c:v>477.024</c:v>
                </c:pt>
                <c:pt idx="138">
                  <c:v>475.58799999999997</c:v>
                </c:pt>
                <c:pt idx="139">
                  <c:v>474.13</c:v>
                </c:pt>
                <c:pt idx="140">
                  <c:v>472.63799999999992</c:v>
                </c:pt>
                <c:pt idx="141">
                  <c:v>471.11200000000002</c:v>
                </c:pt>
                <c:pt idx="142">
                  <c:v>469.548</c:v>
                </c:pt>
                <c:pt idx="143">
                  <c:v>467.94799999999992</c:v>
                </c:pt>
                <c:pt idx="144">
                  <c:v>466.32</c:v>
                </c:pt>
                <c:pt idx="145">
                  <c:v>464.69799999999992</c:v>
                </c:pt>
                <c:pt idx="146">
                  <c:v>463.09199999999987</c:v>
                </c:pt>
                <c:pt idx="147">
                  <c:v>461.52599999999995</c:v>
                </c:pt>
                <c:pt idx="148">
                  <c:v>459.98999999999995</c:v>
                </c:pt>
                <c:pt idx="149">
                  <c:v>458.50200000000001</c:v>
                </c:pt>
                <c:pt idx="150">
                  <c:v>457.05200000000002</c:v>
                </c:pt>
                <c:pt idx="151">
                  <c:v>455.62799999999999</c:v>
                </c:pt>
                <c:pt idx="152">
                  <c:v>454.21599999999995</c:v>
                </c:pt>
                <c:pt idx="153">
                  <c:v>452.79599999999994</c:v>
                </c:pt>
                <c:pt idx="154">
                  <c:v>451.36399999999992</c:v>
                </c:pt>
                <c:pt idx="155">
                  <c:v>449.92200000000003</c:v>
                </c:pt>
                <c:pt idx="156">
                  <c:v>448.46999999999997</c:v>
                </c:pt>
                <c:pt idx="157">
                  <c:v>447.01400000000001</c:v>
                </c:pt>
                <c:pt idx="158">
                  <c:v>445.55</c:v>
                </c:pt>
                <c:pt idx="159">
                  <c:v>444.07</c:v>
                </c:pt>
                <c:pt idx="160">
                  <c:v>442.57</c:v>
                </c:pt>
                <c:pt idx="161">
                  <c:v>441.06</c:v>
                </c:pt>
                <c:pt idx="162">
                  <c:v>439.54399999999993</c:v>
                </c:pt>
                <c:pt idx="163">
                  <c:v>438.03399999999993</c:v>
                </c:pt>
                <c:pt idx="164">
                  <c:v>436.53</c:v>
                </c:pt>
                <c:pt idx="165">
                  <c:v>435.048</c:v>
                </c:pt>
                <c:pt idx="166">
                  <c:v>433.572</c:v>
                </c:pt>
                <c:pt idx="167">
                  <c:v>432.11</c:v>
                </c:pt>
                <c:pt idx="168">
                  <c:v>430.66800000000001</c:v>
                </c:pt>
                <c:pt idx="169">
                  <c:v>429.25200000000001</c:v>
                </c:pt>
                <c:pt idx="170">
                  <c:v>427.87200000000001</c:v>
                </c:pt>
                <c:pt idx="171">
                  <c:v>426.53399999999993</c:v>
                </c:pt>
                <c:pt idx="172">
                  <c:v>425.24799999999999</c:v>
                </c:pt>
                <c:pt idx="173">
                  <c:v>424.00599999999991</c:v>
                </c:pt>
                <c:pt idx="174">
                  <c:v>422.80599999999993</c:v>
                </c:pt>
                <c:pt idx="175">
                  <c:v>421.65400000000005</c:v>
                </c:pt>
                <c:pt idx="176">
                  <c:v>420.55599999999993</c:v>
                </c:pt>
                <c:pt idx="177">
                  <c:v>419.49799999999993</c:v>
                </c:pt>
                <c:pt idx="178">
                  <c:v>418.45800000000003</c:v>
                </c:pt>
                <c:pt idx="179">
                  <c:v>417.42999999999995</c:v>
                </c:pt>
                <c:pt idx="180">
                  <c:v>416.392</c:v>
                </c:pt>
                <c:pt idx="181">
                  <c:v>415.35599999999999</c:v>
                </c:pt>
                <c:pt idx="182">
                  <c:v>414.31400000000002</c:v>
                </c:pt>
                <c:pt idx="183">
                  <c:v>413.27</c:v>
                </c:pt>
                <c:pt idx="184">
                  <c:v>412.22799999999995</c:v>
                </c:pt>
                <c:pt idx="185">
                  <c:v>411.18400000000008</c:v>
                </c:pt>
                <c:pt idx="186">
                  <c:v>410.13</c:v>
                </c:pt>
                <c:pt idx="187">
                  <c:v>409.04199999999992</c:v>
                </c:pt>
                <c:pt idx="188">
                  <c:v>407.91599999999994</c:v>
                </c:pt>
                <c:pt idx="189">
                  <c:v>406.76</c:v>
                </c:pt>
                <c:pt idx="190">
                  <c:v>405.57400000000001</c:v>
                </c:pt>
                <c:pt idx="191">
                  <c:v>404.36599999999999</c:v>
                </c:pt>
                <c:pt idx="192">
                  <c:v>403.14600000000002</c:v>
                </c:pt>
                <c:pt idx="193">
                  <c:v>401.90599999999995</c:v>
                </c:pt>
                <c:pt idx="194">
                  <c:v>400.64200000000005</c:v>
                </c:pt>
                <c:pt idx="195">
                  <c:v>399.37400000000002</c:v>
                </c:pt>
                <c:pt idx="196">
                  <c:v>398.12</c:v>
                </c:pt>
                <c:pt idx="197">
                  <c:v>396.89</c:v>
                </c:pt>
                <c:pt idx="198">
                  <c:v>395.70400000000001</c:v>
                </c:pt>
                <c:pt idx="199">
                  <c:v>394.58</c:v>
                </c:pt>
                <c:pt idx="200">
                  <c:v>393.53799999999995</c:v>
                </c:pt>
                <c:pt idx="201">
                  <c:v>392.59799999999996</c:v>
                </c:pt>
                <c:pt idx="202">
                  <c:v>391.76400000000001</c:v>
                </c:pt>
                <c:pt idx="203">
                  <c:v>391.024</c:v>
                </c:pt>
                <c:pt idx="204">
                  <c:v>390.35599999999999</c:v>
                </c:pt>
                <c:pt idx="205">
                  <c:v>389.72799999999995</c:v>
                </c:pt>
                <c:pt idx="206">
                  <c:v>389.09799999999996</c:v>
                </c:pt>
                <c:pt idx="207">
                  <c:v>388.43599999999986</c:v>
                </c:pt>
                <c:pt idx="208">
                  <c:v>387.71599999999995</c:v>
                </c:pt>
                <c:pt idx="209">
                  <c:v>386.94</c:v>
                </c:pt>
                <c:pt idx="210">
                  <c:v>386.13</c:v>
                </c:pt>
                <c:pt idx="211">
                  <c:v>385.29399999999987</c:v>
                </c:pt>
                <c:pt idx="212">
                  <c:v>384.45</c:v>
                </c:pt>
                <c:pt idx="213">
                  <c:v>383.61599999999999</c:v>
                </c:pt>
                <c:pt idx="214">
                  <c:v>382.78399999999993</c:v>
                </c:pt>
                <c:pt idx="215">
                  <c:v>381.952</c:v>
                </c:pt>
                <c:pt idx="216">
                  <c:v>381.13799999999992</c:v>
                </c:pt>
                <c:pt idx="217">
                  <c:v>380.334</c:v>
                </c:pt>
                <c:pt idx="218">
                  <c:v>379.53799999999995</c:v>
                </c:pt>
                <c:pt idx="219">
                  <c:v>378.76400000000001</c:v>
                </c:pt>
                <c:pt idx="220">
                  <c:v>378.02599999999995</c:v>
                </c:pt>
                <c:pt idx="221">
                  <c:v>377.32</c:v>
                </c:pt>
                <c:pt idx="222">
                  <c:v>376.63400000000001</c:v>
                </c:pt>
                <c:pt idx="223">
                  <c:v>375.964</c:v>
                </c:pt>
                <c:pt idx="224">
                  <c:v>375.28999999999996</c:v>
                </c:pt>
                <c:pt idx="225">
                  <c:v>374.62</c:v>
                </c:pt>
                <c:pt idx="226">
                  <c:v>373.96599999999995</c:v>
                </c:pt>
                <c:pt idx="227">
                  <c:v>373.34199999999993</c:v>
                </c:pt>
                <c:pt idx="228">
                  <c:v>372.75400000000002</c:v>
                </c:pt>
                <c:pt idx="229">
                  <c:v>372.20800000000003</c:v>
                </c:pt>
                <c:pt idx="230">
                  <c:v>371.69600000000003</c:v>
                </c:pt>
                <c:pt idx="231">
                  <c:v>371.20800000000003</c:v>
                </c:pt>
                <c:pt idx="232">
                  <c:v>370.72999999999996</c:v>
                </c:pt>
                <c:pt idx="233">
                  <c:v>370.24200000000002</c:v>
                </c:pt>
                <c:pt idx="234">
                  <c:v>369.74200000000002</c:v>
                </c:pt>
                <c:pt idx="235">
                  <c:v>369.21799999999996</c:v>
                </c:pt>
                <c:pt idx="236">
                  <c:v>368.67</c:v>
                </c:pt>
                <c:pt idx="237">
                  <c:v>368.1</c:v>
                </c:pt>
                <c:pt idx="238">
                  <c:v>367.50400000000002</c:v>
                </c:pt>
                <c:pt idx="239">
                  <c:v>366.89799999999997</c:v>
                </c:pt>
                <c:pt idx="240">
                  <c:v>366.25799999999992</c:v>
                </c:pt>
                <c:pt idx="241">
                  <c:v>365.58199999999994</c:v>
                </c:pt>
                <c:pt idx="242">
                  <c:v>364.84800000000001</c:v>
                </c:pt>
                <c:pt idx="243">
                  <c:v>364.04199999999992</c:v>
                </c:pt>
                <c:pt idx="244">
                  <c:v>363.166</c:v>
                </c:pt>
                <c:pt idx="245">
                  <c:v>362.22599999999994</c:v>
                </c:pt>
                <c:pt idx="246">
                  <c:v>361.22799999999995</c:v>
                </c:pt>
                <c:pt idx="247">
                  <c:v>360.17399999999992</c:v>
                </c:pt>
                <c:pt idx="248">
                  <c:v>359.05799999999999</c:v>
                </c:pt>
                <c:pt idx="249">
                  <c:v>357.89599999999996</c:v>
                </c:pt>
                <c:pt idx="250">
                  <c:v>356.69600000000003</c:v>
                </c:pt>
                <c:pt idx="251">
                  <c:v>355.46599999999995</c:v>
                </c:pt>
                <c:pt idx="252">
                  <c:v>354.21</c:v>
                </c:pt>
                <c:pt idx="253">
                  <c:v>352.92200000000003</c:v>
                </c:pt>
                <c:pt idx="254">
                  <c:v>351.60399999999993</c:v>
                </c:pt>
                <c:pt idx="255">
                  <c:v>350.25599999999991</c:v>
                </c:pt>
                <c:pt idx="256">
                  <c:v>348.90999999999997</c:v>
                </c:pt>
                <c:pt idx="257">
                  <c:v>347.58199999999994</c:v>
                </c:pt>
                <c:pt idx="258">
                  <c:v>346.3</c:v>
                </c:pt>
                <c:pt idx="259">
                  <c:v>345.09</c:v>
                </c:pt>
                <c:pt idx="260">
                  <c:v>343.95599999999996</c:v>
                </c:pt>
                <c:pt idx="261">
                  <c:v>342.89400000000001</c:v>
                </c:pt>
                <c:pt idx="262">
                  <c:v>341.88</c:v>
                </c:pt>
                <c:pt idx="263">
                  <c:v>340.892</c:v>
                </c:pt>
                <c:pt idx="264">
                  <c:v>339.90599999999995</c:v>
                </c:pt>
                <c:pt idx="265">
                  <c:v>338.91999999999996</c:v>
                </c:pt>
                <c:pt idx="266">
                  <c:v>337.93400000000003</c:v>
                </c:pt>
                <c:pt idx="267">
                  <c:v>336.93799999999993</c:v>
                </c:pt>
                <c:pt idx="268">
                  <c:v>335.92999999999995</c:v>
                </c:pt>
                <c:pt idx="269">
                  <c:v>334.892</c:v>
                </c:pt>
                <c:pt idx="270">
                  <c:v>333.84000000000003</c:v>
                </c:pt>
                <c:pt idx="271">
                  <c:v>332.83599999999996</c:v>
                </c:pt>
                <c:pt idx="272">
                  <c:v>331.86</c:v>
                </c:pt>
                <c:pt idx="273">
                  <c:v>330.90999999999997</c:v>
                </c:pt>
                <c:pt idx="274">
                  <c:v>329.964</c:v>
                </c:pt>
                <c:pt idx="275">
                  <c:v>329.024</c:v>
                </c:pt>
                <c:pt idx="276">
                  <c:v>328.10199999999992</c:v>
                </c:pt>
                <c:pt idx="277">
                  <c:v>327.20800000000003</c:v>
                </c:pt>
                <c:pt idx="278">
                  <c:v>326.35199999999992</c:v>
                </c:pt>
                <c:pt idx="279">
                  <c:v>325.52999999999992</c:v>
                </c:pt>
                <c:pt idx="280">
                  <c:v>324.74400000000009</c:v>
                </c:pt>
                <c:pt idx="281">
                  <c:v>324</c:v>
                </c:pt>
                <c:pt idx="282">
                  <c:v>323.30200000000002</c:v>
                </c:pt>
                <c:pt idx="283">
                  <c:v>322.64200000000005</c:v>
                </c:pt>
                <c:pt idx="284">
                  <c:v>322.01400000000001</c:v>
                </c:pt>
                <c:pt idx="285">
                  <c:v>321.392</c:v>
                </c:pt>
                <c:pt idx="286">
                  <c:v>320.78199999999987</c:v>
                </c:pt>
                <c:pt idx="287">
                  <c:v>320.17399999999992</c:v>
                </c:pt>
                <c:pt idx="288">
                  <c:v>319.55599999999993</c:v>
                </c:pt>
                <c:pt idx="289">
                  <c:v>318.92799999999994</c:v>
                </c:pt>
                <c:pt idx="290">
                  <c:v>318.30200000000002</c:v>
                </c:pt>
                <c:pt idx="291">
                  <c:v>317.678</c:v>
                </c:pt>
                <c:pt idx="292">
                  <c:v>317.08</c:v>
                </c:pt>
                <c:pt idx="293">
                  <c:v>316.50799999999992</c:v>
                </c:pt>
                <c:pt idx="294">
                  <c:v>315.964</c:v>
                </c:pt>
                <c:pt idx="295">
                  <c:v>315.42999999999995</c:v>
                </c:pt>
                <c:pt idx="296">
                  <c:v>314.90799999999996</c:v>
                </c:pt>
                <c:pt idx="297">
                  <c:v>314.38400000000001</c:v>
                </c:pt>
                <c:pt idx="298">
                  <c:v>313.834</c:v>
                </c:pt>
                <c:pt idx="299">
                  <c:v>313.22399999999993</c:v>
                </c:pt>
                <c:pt idx="300">
                  <c:v>312.54399999999993</c:v>
                </c:pt>
                <c:pt idx="301">
                  <c:v>311.78999999999996</c:v>
                </c:pt>
                <c:pt idx="302">
                  <c:v>310.96799999999996</c:v>
                </c:pt>
                <c:pt idx="303">
                  <c:v>310.09799999999996</c:v>
                </c:pt>
                <c:pt idx="304">
                  <c:v>309.19</c:v>
                </c:pt>
                <c:pt idx="305">
                  <c:v>308.26799999999992</c:v>
                </c:pt>
                <c:pt idx="306">
                  <c:v>307.36200000000002</c:v>
                </c:pt>
                <c:pt idx="307">
                  <c:v>306.49199999999996</c:v>
                </c:pt>
                <c:pt idx="308">
                  <c:v>305.67399999999992</c:v>
                </c:pt>
                <c:pt idx="309">
                  <c:v>304.90599999999995</c:v>
                </c:pt>
                <c:pt idx="310">
                  <c:v>304.18799999999999</c:v>
                </c:pt>
                <c:pt idx="311">
                  <c:v>303.5</c:v>
                </c:pt>
                <c:pt idx="312">
                  <c:v>302.822</c:v>
                </c:pt>
                <c:pt idx="313">
                  <c:v>302.15199999999999</c:v>
                </c:pt>
                <c:pt idx="314">
                  <c:v>301.51799999999992</c:v>
                </c:pt>
                <c:pt idx="315">
                  <c:v>300.93400000000003</c:v>
                </c:pt>
                <c:pt idx="316">
                  <c:v>300.44799999999992</c:v>
                </c:pt>
                <c:pt idx="317">
                  <c:v>300.09199999999987</c:v>
                </c:pt>
                <c:pt idx="318">
                  <c:v>299.86799999999999</c:v>
                </c:pt>
                <c:pt idx="319">
                  <c:v>299.77999999999992</c:v>
                </c:pt>
                <c:pt idx="320">
                  <c:v>299.846</c:v>
                </c:pt>
                <c:pt idx="321">
                  <c:v>300.08</c:v>
                </c:pt>
                <c:pt idx="322">
                  <c:v>300.48999999999995</c:v>
                </c:pt>
                <c:pt idx="323">
                  <c:v>301.07599999999996</c:v>
                </c:pt>
                <c:pt idx="324">
                  <c:v>301.83</c:v>
                </c:pt>
                <c:pt idx="325">
                  <c:v>302.75200000000001</c:v>
                </c:pt>
                <c:pt idx="326">
                  <c:v>303.73399999999987</c:v>
                </c:pt>
                <c:pt idx="327">
                  <c:v>304.67200000000008</c:v>
                </c:pt>
                <c:pt idx="328">
                  <c:v>305.56799999999993</c:v>
                </c:pt>
                <c:pt idx="329">
                  <c:v>306.41399999999993</c:v>
                </c:pt>
                <c:pt idx="330">
                  <c:v>307.202</c:v>
                </c:pt>
                <c:pt idx="331">
                  <c:v>307.92599999999993</c:v>
                </c:pt>
                <c:pt idx="332">
                  <c:v>308.60199999999992</c:v>
                </c:pt>
                <c:pt idx="333">
                  <c:v>309.20999999999992</c:v>
                </c:pt>
                <c:pt idx="334">
                  <c:v>309.74799999999999</c:v>
                </c:pt>
                <c:pt idx="335">
                  <c:v>310.20599999999996</c:v>
                </c:pt>
                <c:pt idx="336">
                  <c:v>310.57400000000001</c:v>
                </c:pt>
                <c:pt idx="337">
                  <c:v>310.858</c:v>
                </c:pt>
                <c:pt idx="338">
                  <c:v>311.06599999999992</c:v>
                </c:pt>
                <c:pt idx="339">
                  <c:v>311.22199999999987</c:v>
                </c:pt>
                <c:pt idx="340">
                  <c:v>311.32</c:v>
                </c:pt>
                <c:pt idx="341">
                  <c:v>311.37599999999992</c:v>
                </c:pt>
                <c:pt idx="342">
                  <c:v>311.404</c:v>
                </c:pt>
                <c:pt idx="343">
                  <c:v>311.41199999999986</c:v>
                </c:pt>
                <c:pt idx="344">
                  <c:v>311.42200000000003</c:v>
                </c:pt>
                <c:pt idx="345">
                  <c:v>311.41799999999995</c:v>
                </c:pt>
                <c:pt idx="346">
                  <c:v>311.41599999999994</c:v>
                </c:pt>
                <c:pt idx="347">
                  <c:v>311.42200000000003</c:v>
                </c:pt>
                <c:pt idx="348">
                  <c:v>311.43199999999996</c:v>
                </c:pt>
                <c:pt idx="349">
                  <c:v>311.43400000000003</c:v>
                </c:pt>
                <c:pt idx="350">
                  <c:v>311.41399999999993</c:v>
                </c:pt>
                <c:pt idx="351">
                  <c:v>311.35599999999999</c:v>
                </c:pt>
                <c:pt idx="352">
                  <c:v>311.25400000000002</c:v>
                </c:pt>
                <c:pt idx="353">
                  <c:v>311.10000000000002</c:v>
                </c:pt>
                <c:pt idx="354">
                  <c:v>310.89</c:v>
                </c:pt>
                <c:pt idx="355">
                  <c:v>310.63200000000001</c:v>
                </c:pt>
                <c:pt idx="356">
                  <c:v>310.33599999999996</c:v>
                </c:pt>
                <c:pt idx="357">
                  <c:v>310.00200000000001</c:v>
                </c:pt>
                <c:pt idx="358">
                  <c:v>309.64000000000004</c:v>
                </c:pt>
                <c:pt idx="359">
                  <c:v>309.24</c:v>
                </c:pt>
                <c:pt idx="360">
                  <c:v>308.81</c:v>
                </c:pt>
                <c:pt idx="361">
                  <c:v>308.36399999999992</c:v>
                </c:pt>
                <c:pt idx="362">
                  <c:v>307.90799999999996</c:v>
                </c:pt>
                <c:pt idx="363">
                  <c:v>307.45599999999996</c:v>
                </c:pt>
                <c:pt idx="364">
                  <c:v>307.02599999999995</c:v>
                </c:pt>
                <c:pt idx="365">
                  <c:v>306.62599999999992</c:v>
                </c:pt>
                <c:pt idx="366">
                  <c:v>306.25</c:v>
                </c:pt>
                <c:pt idx="367">
                  <c:v>305.89</c:v>
                </c:pt>
                <c:pt idx="368">
                  <c:v>305.52999999999992</c:v>
                </c:pt>
                <c:pt idx="369">
                  <c:v>305.14800000000002</c:v>
                </c:pt>
                <c:pt idx="370">
                  <c:v>304.73399999999987</c:v>
                </c:pt>
                <c:pt idx="371">
                  <c:v>304.274</c:v>
                </c:pt>
                <c:pt idx="372">
                  <c:v>303.77</c:v>
                </c:pt>
                <c:pt idx="373">
                  <c:v>303.22599999999994</c:v>
                </c:pt>
                <c:pt idx="374">
                  <c:v>302.64400000000006</c:v>
                </c:pt>
                <c:pt idx="375">
                  <c:v>302.02799999999996</c:v>
                </c:pt>
                <c:pt idx="376">
                  <c:v>301.38599999999997</c:v>
                </c:pt>
                <c:pt idx="377">
                  <c:v>300.714</c:v>
                </c:pt>
                <c:pt idx="378">
                  <c:v>300.00799999999992</c:v>
                </c:pt>
                <c:pt idx="379">
                  <c:v>299.274</c:v>
                </c:pt>
                <c:pt idx="380">
                  <c:v>298.51799999999992</c:v>
                </c:pt>
                <c:pt idx="381">
                  <c:v>297.74400000000009</c:v>
                </c:pt>
                <c:pt idx="382">
                  <c:v>296.95800000000003</c:v>
                </c:pt>
                <c:pt idx="383">
                  <c:v>296.16800000000001</c:v>
                </c:pt>
                <c:pt idx="384">
                  <c:v>295.38400000000001</c:v>
                </c:pt>
                <c:pt idx="385">
                  <c:v>294.60599999999999</c:v>
                </c:pt>
                <c:pt idx="386">
                  <c:v>293.82</c:v>
                </c:pt>
                <c:pt idx="387">
                  <c:v>293.024</c:v>
                </c:pt>
                <c:pt idx="388">
                  <c:v>292.21199999999993</c:v>
                </c:pt>
                <c:pt idx="389">
                  <c:v>291.37200000000001</c:v>
                </c:pt>
                <c:pt idx="390">
                  <c:v>290.512</c:v>
                </c:pt>
                <c:pt idx="391">
                  <c:v>289.63799999999992</c:v>
                </c:pt>
                <c:pt idx="392">
                  <c:v>288.76599999999996</c:v>
                </c:pt>
                <c:pt idx="393">
                  <c:v>287.904</c:v>
                </c:pt>
                <c:pt idx="394">
                  <c:v>287.06400000000002</c:v>
                </c:pt>
                <c:pt idx="395">
                  <c:v>286.22999999999996</c:v>
                </c:pt>
                <c:pt idx="396">
                  <c:v>285.38599999999997</c:v>
                </c:pt>
                <c:pt idx="397">
                  <c:v>284.524</c:v>
                </c:pt>
                <c:pt idx="398">
                  <c:v>283.64200000000005</c:v>
                </c:pt>
                <c:pt idx="399">
                  <c:v>282.73200000000003</c:v>
                </c:pt>
                <c:pt idx="400">
                  <c:v>281.79399999999987</c:v>
                </c:pt>
                <c:pt idx="401">
                  <c:v>280.83599999999996</c:v>
                </c:pt>
                <c:pt idx="402">
                  <c:v>279.88</c:v>
                </c:pt>
                <c:pt idx="403">
                  <c:v>278.93799999999993</c:v>
                </c:pt>
                <c:pt idx="404">
                  <c:v>278.01799999999992</c:v>
                </c:pt>
                <c:pt idx="405">
                  <c:v>277.10199999999992</c:v>
                </c:pt>
                <c:pt idx="406">
                  <c:v>276.18599999999992</c:v>
                </c:pt>
                <c:pt idx="407">
                  <c:v>275.26799999999992</c:v>
                </c:pt>
                <c:pt idx="408">
                  <c:v>274.35399999999993</c:v>
                </c:pt>
                <c:pt idx="409">
                  <c:v>273.51</c:v>
                </c:pt>
                <c:pt idx="410">
                  <c:v>272.72599999999994</c:v>
                </c:pt>
                <c:pt idx="411">
                  <c:v>271.97599999999994</c:v>
                </c:pt>
                <c:pt idx="412">
                  <c:v>271.24</c:v>
                </c:pt>
                <c:pt idx="413">
                  <c:v>270.49199999999996</c:v>
                </c:pt>
                <c:pt idx="414">
                  <c:v>269.70999999999992</c:v>
                </c:pt>
                <c:pt idx="415">
                  <c:v>268.94</c:v>
                </c:pt>
                <c:pt idx="416">
                  <c:v>268.2</c:v>
                </c:pt>
                <c:pt idx="417">
                  <c:v>267.49599999999987</c:v>
                </c:pt>
                <c:pt idx="418">
                  <c:v>266.822</c:v>
                </c:pt>
                <c:pt idx="419">
                  <c:v>266.16399999999999</c:v>
                </c:pt>
                <c:pt idx="420">
                  <c:v>265.52799999999996</c:v>
                </c:pt>
                <c:pt idx="421">
                  <c:v>264.91999999999996</c:v>
                </c:pt>
                <c:pt idx="422">
                  <c:v>264.35599999999999</c:v>
                </c:pt>
                <c:pt idx="423">
                  <c:v>263.85599999999999</c:v>
                </c:pt>
                <c:pt idx="424">
                  <c:v>263.41799999999995</c:v>
                </c:pt>
                <c:pt idx="425">
                  <c:v>263.024</c:v>
                </c:pt>
                <c:pt idx="426">
                  <c:v>262.65400000000005</c:v>
                </c:pt>
                <c:pt idx="427">
                  <c:v>262.30599999999993</c:v>
                </c:pt>
                <c:pt idx="428">
                  <c:v>261.97799999999995</c:v>
                </c:pt>
                <c:pt idx="429">
                  <c:v>261.67599999999999</c:v>
                </c:pt>
                <c:pt idx="430">
                  <c:v>261.39</c:v>
                </c:pt>
                <c:pt idx="431">
                  <c:v>261.12599999999992</c:v>
                </c:pt>
                <c:pt idx="432">
                  <c:v>260.87799999999999</c:v>
                </c:pt>
                <c:pt idx="433">
                  <c:v>260.66199999999992</c:v>
                </c:pt>
                <c:pt idx="434">
                  <c:v>260.47399999999993</c:v>
                </c:pt>
                <c:pt idx="435">
                  <c:v>260.31400000000002</c:v>
                </c:pt>
                <c:pt idx="436">
                  <c:v>260.17200000000008</c:v>
                </c:pt>
                <c:pt idx="437">
                  <c:v>260.04199999999992</c:v>
                </c:pt>
                <c:pt idx="438">
                  <c:v>259.91599999999994</c:v>
                </c:pt>
                <c:pt idx="439">
                  <c:v>259.78999999999996</c:v>
                </c:pt>
                <c:pt idx="440">
                  <c:v>259.63799999999992</c:v>
                </c:pt>
                <c:pt idx="441">
                  <c:v>259.44799999999992</c:v>
                </c:pt>
                <c:pt idx="442">
                  <c:v>259.21799999999996</c:v>
                </c:pt>
                <c:pt idx="443">
                  <c:v>258.964</c:v>
                </c:pt>
                <c:pt idx="444">
                  <c:v>258.702</c:v>
                </c:pt>
                <c:pt idx="445">
                  <c:v>258.43799999999993</c:v>
                </c:pt>
                <c:pt idx="446">
                  <c:v>258.18</c:v>
                </c:pt>
                <c:pt idx="447">
                  <c:v>257.91799999999995</c:v>
                </c:pt>
                <c:pt idx="448">
                  <c:v>257.66399999999999</c:v>
                </c:pt>
                <c:pt idx="449">
                  <c:v>257.42599999999993</c:v>
                </c:pt>
                <c:pt idx="450">
                  <c:v>257.24400000000009</c:v>
                </c:pt>
                <c:pt idx="451">
                  <c:v>257.10000000000002</c:v>
                </c:pt>
                <c:pt idx="452">
                  <c:v>256.97799999999995</c:v>
                </c:pt>
                <c:pt idx="453">
                  <c:v>256.87400000000002</c:v>
                </c:pt>
                <c:pt idx="454">
                  <c:v>256.78799999999995</c:v>
                </c:pt>
                <c:pt idx="455">
                  <c:v>256.73599999999993</c:v>
                </c:pt>
                <c:pt idx="456">
                  <c:v>256.70800000000003</c:v>
                </c:pt>
                <c:pt idx="457">
                  <c:v>256.71799999999996</c:v>
                </c:pt>
                <c:pt idx="458">
                  <c:v>256.75799999999992</c:v>
                </c:pt>
                <c:pt idx="459">
                  <c:v>256.82400000000001</c:v>
                </c:pt>
                <c:pt idx="460">
                  <c:v>256.90199999999993</c:v>
                </c:pt>
                <c:pt idx="461">
                  <c:v>256.98799999999994</c:v>
                </c:pt>
                <c:pt idx="462">
                  <c:v>257.07599999999996</c:v>
                </c:pt>
                <c:pt idx="463">
                  <c:v>257.14400000000006</c:v>
                </c:pt>
                <c:pt idx="464">
                  <c:v>257.15400000000005</c:v>
                </c:pt>
                <c:pt idx="465">
                  <c:v>257.10599999999999</c:v>
                </c:pt>
                <c:pt idx="466">
                  <c:v>257.01799999999992</c:v>
                </c:pt>
                <c:pt idx="467">
                  <c:v>256.89799999999997</c:v>
                </c:pt>
                <c:pt idx="468">
                  <c:v>256.74599999999992</c:v>
                </c:pt>
                <c:pt idx="469">
                  <c:v>256.55599999999993</c:v>
                </c:pt>
                <c:pt idx="470">
                  <c:v>256.33999999999992</c:v>
                </c:pt>
                <c:pt idx="471">
                  <c:v>256.11399999999992</c:v>
                </c:pt>
                <c:pt idx="472">
                  <c:v>255.87</c:v>
                </c:pt>
                <c:pt idx="473">
                  <c:v>255.60999999999999</c:v>
                </c:pt>
                <c:pt idx="474">
                  <c:v>255.34</c:v>
                </c:pt>
                <c:pt idx="475">
                  <c:v>255.05800000000002</c:v>
                </c:pt>
                <c:pt idx="476">
                  <c:v>254.77799999999999</c:v>
                </c:pt>
                <c:pt idx="477">
                  <c:v>254.48400000000001</c:v>
                </c:pt>
                <c:pt idx="478">
                  <c:v>254.16800000000001</c:v>
                </c:pt>
                <c:pt idx="479">
                  <c:v>253.82200000000003</c:v>
                </c:pt>
                <c:pt idx="480">
                  <c:v>253.46</c:v>
                </c:pt>
                <c:pt idx="481">
                  <c:v>253.09800000000001</c:v>
                </c:pt>
                <c:pt idx="482">
                  <c:v>252.73599999999999</c:v>
                </c:pt>
                <c:pt idx="483">
                  <c:v>252.376</c:v>
                </c:pt>
                <c:pt idx="484">
                  <c:v>252.024</c:v>
                </c:pt>
                <c:pt idx="485">
                  <c:v>251.67599999999999</c:v>
                </c:pt>
                <c:pt idx="486">
                  <c:v>251.334</c:v>
                </c:pt>
                <c:pt idx="487">
                  <c:v>251</c:v>
                </c:pt>
                <c:pt idx="488">
                  <c:v>250.65200000000002</c:v>
                </c:pt>
                <c:pt idx="489">
                  <c:v>250.28200000000001</c:v>
                </c:pt>
                <c:pt idx="490">
                  <c:v>249.89200000000002</c:v>
                </c:pt>
                <c:pt idx="491">
                  <c:v>249.48800000000003</c:v>
                </c:pt>
                <c:pt idx="492">
                  <c:v>249.06399999999999</c:v>
                </c:pt>
                <c:pt idx="493">
                  <c:v>248.63200000000001</c:v>
                </c:pt>
                <c:pt idx="494">
                  <c:v>248.184</c:v>
                </c:pt>
                <c:pt idx="495">
                  <c:v>247.738</c:v>
                </c:pt>
                <c:pt idx="496">
                  <c:v>247.31200000000001</c:v>
                </c:pt>
                <c:pt idx="497">
                  <c:v>246.91200000000001</c:v>
                </c:pt>
                <c:pt idx="498">
                  <c:v>246.53399999999999</c:v>
                </c:pt>
                <c:pt idx="499">
                  <c:v>246.17599999999999</c:v>
                </c:pt>
                <c:pt idx="500">
                  <c:v>245.83600000000001</c:v>
                </c:pt>
                <c:pt idx="501">
                  <c:v>245.50800000000001</c:v>
                </c:pt>
                <c:pt idx="502">
                  <c:v>245.19200000000001</c:v>
                </c:pt>
                <c:pt idx="503">
                  <c:v>244.88800000000003</c:v>
                </c:pt>
                <c:pt idx="504">
                  <c:v>244.61399999999998</c:v>
                </c:pt>
                <c:pt idx="505">
                  <c:v>244.39600000000002</c:v>
                </c:pt>
                <c:pt idx="506">
                  <c:v>244.25399999999999</c:v>
                </c:pt>
                <c:pt idx="507">
                  <c:v>244.19800000000001</c:v>
                </c:pt>
                <c:pt idx="508">
                  <c:v>244.23</c:v>
                </c:pt>
                <c:pt idx="509">
                  <c:v>244.34399999999999</c:v>
                </c:pt>
                <c:pt idx="510">
                  <c:v>244.54</c:v>
                </c:pt>
                <c:pt idx="511">
                  <c:v>244.816</c:v>
                </c:pt>
                <c:pt idx="512">
                  <c:v>245.16399999999999</c:v>
                </c:pt>
                <c:pt idx="513">
                  <c:v>245.57399999999998</c:v>
                </c:pt>
                <c:pt idx="514">
                  <c:v>246.04399999999998</c:v>
                </c:pt>
                <c:pt idx="515">
                  <c:v>246.56</c:v>
                </c:pt>
                <c:pt idx="516">
                  <c:v>247.11799999999999</c:v>
                </c:pt>
                <c:pt idx="517">
                  <c:v>247.70999999999998</c:v>
                </c:pt>
                <c:pt idx="518">
                  <c:v>248.31200000000001</c:v>
                </c:pt>
                <c:pt idx="519">
                  <c:v>248.90600000000001</c:v>
                </c:pt>
                <c:pt idx="520">
                  <c:v>249.494</c:v>
                </c:pt>
                <c:pt idx="521">
                  <c:v>250.08</c:v>
                </c:pt>
                <c:pt idx="522">
                  <c:v>250.66399999999999</c:v>
                </c:pt>
                <c:pt idx="523">
                  <c:v>251.23999999999998</c:v>
                </c:pt>
                <c:pt idx="524">
                  <c:v>251.804</c:v>
                </c:pt>
                <c:pt idx="525">
                  <c:v>252.35000000000002</c:v>
                </c:pt>
                <c:pt idx="526">
                  <c:v>252.88800000000003</c:v>
                </c:pt>
                <c:pt idx="527">
                  <c:v>253.42000000000002</c:v>
                </c:pt>
                <c:pt idx="528">
                  <c:v>253.94800000000001</c:v>
                </c:pt>
                <c:pt idx="529">
                  <c:v>254.49600000000001</c:v>
                </c:pt>
                <c:pt idx="530">
                  <c:v>255.08</c:v>
                </c:pt>
                <c:pt idx="531">
                  <c:v>255.702</c:v>
                </c:pt>
                <c:pt idx="532">
                  <c:v>256.358</c:v>
                </c:pt>
                <c:pt idx="533">
                  <c:v>257.03399999999993</c:v>
                </c:pt>
                <c:pt idx="534">
                  <c:v>257.72599999999994</c:v>
                </c:pt>
                <c:pt idx="535">
                  <c:v>258.41599999999994</c:v>
                </c:pt>
                <c:pt idx="536">
                  <c:v>259.09599999999995</c:v>
                </c:pt>
                <c:pt idx="537">
                  <c:v>259.75</c:v>
                </c:pt>
                <c:pt idx="538">
                  <c:v>260.36799999999999</c:v>
                </c:pt>
                <c:pt idx="539">
                  <c:v>260.93400000000003</c:v>
                </c:pt>
                <c:pt idx="540">
                  <c:v>261.45800000000003</c:v>
                </c:pt>
                <c:pt idx="541">
                  <c:v>261.93400000000003</c:v>
                </c:pt>
                <c:pt idx="542">
                  <c:v>262.38</c:v>
                </c:pt>
                <c:pt idx="543">
                  <c:v>262.78799999999995</c:v>
                </c:pt>
                <c:pt idx="544">
                  <c:v>263.17200000000008</c:v>
                </c:pt>
                <c:pt idx="545">
                  <c:v>263.55200000000002</c:v>
                </c:pt>
                <c:pt idx="546">
                  <c:v>263.92599999999993</c:v>
                </c:pt>
                <c:pt idx="547">
                  <c:v>264.29399999999987</c:v>
                </c:pt>
                <c:pt idx="548">
                  <c:v>264.68</c:v>
                </c:pt>
                <c:pt idx="549">
                  <c:v>265.084</c:v>
                </c:pt>
                <c:pt idx="550">
                  <c:v>265.51599999999996</c:v>
                </c:pt>
                <c:pt idx="551">
                  <c:v>265.98399999999987</c:v>
                </c:pt>
                <c:pt idx="552">
                  <c:v>266.48599999999993</c:v>
                </c:pt>
                <c:pt idx="553">
                  <c:v>266.99599999999987</c:v>
                </c:pt>
                <c:pt idx="554">
                  <c:v>267.49599999999987</c:v>
                </c:pt>
                <c:pt idx="555">
                  <c:v>267.98599999999993</c:v>
                </c:pt>
                <c:pt idx="556">
                  <c:v>268.44799999999992</c:v>
                </c:pt>
                <c:pt idx="557">
                  <c:v>268.87400000000002</c:v>
                </c:pt>
                <c:pt idx="558">
                  <c:v>269.23399999999987</c:v>
                </c:pt>
                <c:pt idx="559">
                  <c:v>269.53199999999987</c:v>
                </c:pt>
                <c:pt idx="560">
                  <c:v>269.76599999999996</c:v>
                </c:pt>
                <c:pt idx="561">
                  <c:v>269.952</c:v>
                </c:pt>
                <c:pt idx="562">
                  <c:v>270.10000000000002</c:v>
                </c:pt>
                <c:pt idx="563">
                  <c:v>270.22799999999995</c:v>
                </c:pt>
                <c:pt idx="564">
                  <c:v>270.35399999999993</c:v>
                </c:pt>
                <c:pt idx="565">
                  <c:v>270.49799999999993</c:v>
                </c:pt>
                <c:pt idx="566">
                  <c:v>270.68599999999992</c:v>
                </c:pt>
                <c:pt idx="567">
                  <c:v>270.91199999999986</c:v>
                </c:pt>
                <c:pt idx="568">
                  <c:v>271.17</c:v>
                </c:pt>
                <c:pt idx="569">
                  <c:v>271.46799999999996</c:v>
                </c:pt>
                <c:pt idx="570">
                  <c:v>271.81</c:v>
                </c:pt>
                <c:pt idx="571">
                  <c:v>272.19799999999992</c:v>
                </c:pt>
                <c:pt idx="572">
                  <c:v>272.61399999999992</c:v>
                </c:pt>
                <c:pt idx="573">
                  <c:v>273.04000000000002</c:v>
                </c:pt>
                <c:pt idx="574">
                  <c:v>273.46599999999995</c:v>
                </c:pt>
                <c:pt idx="575">
                  <c:v>273.87599999999992</c:v>
                </c:pt>
                <c:pt idx="576">
                  <c:v>274.26599999999996</c:v>
                </c:pt>
                <c:pt idx="577">
                  <c:v>274.62599999999992</c:v>
                </c:pt>
                <c:pt idx="578">
                  <c:v>274.93199999999996</c:v>
                </c:pt>
                <c:pt idx="579">
                  <c:v>275.202</c:v>
                </c:pt>
                <c:pt idx="580">
                  <c:v>275.43799999999993</c:v>
                </c:pt>
                <c:pt idx="581">
                  <c:v>275.64000000000004</c:v>
                </c:pt>
                <c:pt idx="582">
                  <c:v>275.79799999999994</c:v>
                </c:pt>
                <c:pt idx="583">
                  <c:v>275.90599999999995</c:v>
                </c:pt>
                <c:pt idx="584">
                  <c:v>275.94799999999992</c:v>
                </c:pt>
                <c:pt idx="585">
                  <c:v>275.91999999999996</c:v>
                </c:pt>
                <c:pt idx="586">
                  <c:v>275.81799999999993</c:v>
                </c:pt>
                <c:pt idx="587">
                  <c:v>275.64999999999998</c:v>
                </c:pt>
                <c:pt idx="588">
                  <c:v>275.43199999999996</c:v>
                </c:pt>
                <c:pt idx="589">
                  <c:v>275.166</c:v>
                </c:pt>
                <c:pt idx="590">
                  <c:v>274.846</c:v>
                </c:pt>
                <c:pt idx="591">
                  <c:v>274.47599999999994</c:v>
                </c:pt>
                <c:pt idx="592">
                  <c:v>274.06400000000002</c:v>
                </c:pt>
                <c:pt idx="593">
                  <c:v>273.62</c:v>
                </c:pt>
                <c:pt idx="594">
                  <c:v>273.16399999999999</c:v>
                </c:pt>
                <c:pt idx="595">
                  <c:v>272.70999999999992</c:v>
                </c:pt>
                <c:pt idx="596">
                  <c:v>272.27</c:v>
                </c:pt>
                <c:pt idx="597">
                  <c:v>271.84800000000001</c:v>
                </c:pt>
                <c:pt idx="598">
                  <c:v>271.45999999999992</c:v>
                </c:pt>
                <c:pt idx="599">
                  <c:v>271.108</c:v>
                </c:pt>
                <c:pt idx="600">
                  <c:v>270.79799999999994</c:v>
                </c:pt>
                <c:pt idx="601">
                  <c:v>270.52999999999992</c:v>
                </c:pt>
                <c:pt idx="602">
                  <c:v>270.29799999999994</c:v>
                </c:pt>
                <c:pt idx="603">
                  <c:v>270.08799999999997</c:v>
                </c:pt>
                <c:pt idx="604">
                  <c:v>269.892</c:v>
                </c:pt>
                <c:pt idx="605">
                  <c:v>269.69</c:v>
                </c:pt>
                <c:pt idx="606">
                  <c:v>269.48799999999994</c:v>
                </c:pt>
                <c:pt idx="607">
                  <c:v>269.28799999999995</c:v>
                </c:pt>
                <c:pt idx="608">
                  <c:v>269.084</c:v>
                </c:pt>
                <c:pt idx="609">
                  <c:v>268.88799999999992</c:v>
                </c:pt>
                <c:pt idx="610">
                  <c:v>268.69200000000001</c:v>
                </c:pt>
                <c:pt idx="611">
                  <c:v>268.48200000000003</c:v>
                </c:pt>
                <c:pt idx="612">
                  <c:v>268.25400000000002</c:v>
                </c:pt>
                <c:pt idx="613">
                  <c:v>268</c:v>
                </c:pt>
                <c:pt idx="614">
                  <c:v>267.76</c:v>
                </c:pt>
                <c:pt idx="615">
                  <c:v>267.56200000000001</c:v>
                </c:pt>
                <c:pt idx="616">
                  <c:v>267.39400000000001</c:v>
                </c:pt>
                <c:pt idx="617">
                  <c:v>267.25400000000002</c:v>
                </c:pt>
                <c:pt idx="618">
                  <c:v>267.12200000000001</c:v>
                </c:pt>
                <c:pt idx="619">
                  <c:v>267.00400000000002</c:v>
                </c:pt>
                <c:pt idx="620">
                  <c:v>266.89599999999996</c:v>
                </c:pt>
                <c:pt idx="621">
                  <c:v>266.80200000000002</c:v>
                </c:pt>
                <c:pt idx="622">
                  <c:v>266.71799999999996</c:v>
                </c:pt>
                <c:pt idx="623">
                  <c:v>266.63599999999997</c:v>
                </c:pt>
                <c:pt idx="624">
                  <c:v>266.56400000000002</c:v>
                </c:pt>
                <c:pt idx="625">
                  <c:v>266.49400000000003</c:v>
                </c:pt>
                <c:pt idx="626">
                  <c:v>266.45999999999992</c:v>
                </c:pt>
                <c:pt idx="627">
                  <c:v>266.46599999999995</c:v>
                </c:pt>
                <c:pt idx="628">
                  <c:v>266.53399999999993</c:v>
                </c:pt>
                <c:pt idx="629">
                  <c:v>266.68</c:v>
                </c:pt>
                <c:pt idx="630">
                  <c:v>266.90599999999995</c:v>
                </c:pt>
                <c:pt idx="631">
                  <c:v>267.20800000000003</c:v>
                </c:pt>
                <c:pt idx="632">
                  <c:v>267.45599999999996</c:v>
                </c:pt>
                <c:pt idx="633">
                  <c:v>267.65199999999999</c:v>
                </c:pt>
                <c:pt idx="634">
                  <c:v>267.81400000000002</c:v>
                </c:pt>
                <c:pt idx="635">
                  <c:v>267.96599999999995</c:v>
                </c:pt>
                <c:pt idx="636">
                  <c:v>268.11</c:v>
                </c:pt>
                <c:pt idx="637">
                  <c:v>268.25200000000001</c:v>
                </c:pt>
                <c:pt idx="638">
                  <c:v>268.41000000000003</c:v>
                </c:pt>
                <c:pt idx="639">
                  <c:v>268.58799999999997</c:v>
                </c:pt>
                <c:pt idx="640">
                  <c:v>268.78799999999995</c:v>
                </c:pt>
                <c:pt idx="641">
                  <c:v>269.00400000000002</c:v>
                </c:pt>
                <c:pt idx="642">
                  <c:v>269.22999999999996</c:v>
                </c:pt>
                <c:pt idx="643">
                  <c:v>269.47599999999994</c:v>
                </c:pt>
                <c:pt idx="644">
                  <c:v>269.72799999999995</c:v>
                </c:pt>
                <c:pt idx="645">
                  <c:v>269.97599999999994</c:v>
                </c:pt>
                <c:pt idx="646">
                  <c:v>270.202</c:v>
                </c:pt>
                <c:pt idx="647">
                  <c:v>270.39799999999997</c:v>
                </c:pt>
                <c:pt idx="648">
                  <c:v>270.57599999999996</c:v>
                </c:pt>
                <c:pt idx="649">
                  <c:v>270.73200000000003</c:v>
                </c:pt>
                <c:pt idx="650">
                  <c:v>270.87400000000002</c:v>
                </c:pt>
                <c:pt idx="651">
                  <c:v>271.012</c:v>
                </c:pt>
                <c:pt idx="652">
                  <c:v>271.16399999999999</c:v>
                </c:pt>
                <c:pt idx="653">
                  <c:v>271.33199999999994</c:v>
                </c:pt>
                <c:pt idx="654">
                  <c:v>271.52999999999992</c:v>
                </c:pt>
                <c:pt idx="655">
                  <c:v>271.75799999999992</c:v>
                </c:pt>
                <c:pt idx="656">
                  <c:v>272.00799999999992</c:v>
                </c:pt>
                <c:pt idx="657">
                  <c:v>272.27199999999993</c:v>
                </c:pt>
                <c:pt idx="658">
                  <c:v>272.54199999999992</c:v>
                </c:pt>
                <c:pt idx="659">
                  <c:v>272.82400000000001</c:v>
                </c:pt>
                <c:pt idx="660">
                  <c:v>273.11200000000002</c:v>
                </c:pt>
                <c:pt idx="661">
                  <c:v>273.39599999999996</c:v>
                </c:pt>
                <c:pt idx="662">
                  <c:v>273.67399999999992</c:v>
                </c:pt>
                <c:pt idx="663">
                  <c:v>273.93799999999993</c:v>
                </c:pt>
                <c:pt idx="664">
                  <c:v>274.19400000000002</c:v>
                </c:pt>
                <c:pt idx="665">
                  <c:v>274.44200000000001</c:v>
                </c:pt>
                <c:pt idx="666">
                  <c:v>274.68</c:v>
                </c:pt>
                <c:pt idx="667">
                  <c:v>274.90599999999995</c:v>
                </c:pt>
                <c:pt idx="668">
                  <c:v>275.10399999999993</c:v>
                </c:pt>
                <c:pt idx="669">
                  <c:v>275.28399999999993</c:v>
                </c:pt>
                <c:pt idx="670">
                  <c:v>275.44</c:v>
                </c:pt>
                <c:pt idx="671">
                  <c:v>275.55599999999993</c:v>
                </c:pt>
                <c:pt idx="672">
                  <c:v>275.62799999999999</c:v>
                </c:pt>
                <c:pt idx="673">
                  <c:v>275.66000000000008</c:v>
                </c:pt>
                <c:pt idx="674">
                  <c:v>275.64200000000005</c:v>
                </c:pt>
                <c:pt idx="675">
                  <c:v>275.57599999999996</c:v>
                </c:pt>
                <c:pt idx="676">
                  <c:v>275.45800000000003</c:v>
                </c:pt>
                <c:pt idx="677">
                  <c:v>275.29199999999986</c:v>
                </c:pt>
                <c:pt idx="678">
                  <c:v>275.09599999999995</c:v>
                </c:pt>
                <c:pt idx="679">
                  <c:v>274.88</c:v>
                </c:pt>
                <c:pt idx="680">
                  <c:v>274.64600000000002</c:v>
                </c:pt>
                <c:pt idx="681">
                  <c:v>274.38400000000001</c:v>
                </c:pt>
                <c:pt idx="682">
                  <c:v>274.10199999999992</c:v>
                </c:pt>
                <c:pt idx="683">
                  <c:v>273.79399999999987</c:v>
                </c:pt>
                <c:pt idx="684">
                  <c:v>273.45400000000001</c:v>
                </c:pt>
                <c:pt idx="685">
                  <c:v>273.09399999999994</c:v>
                </c:pt>
                <c:pt idx="686">
                  <c:v>272.71599999999995</c:v>
                </c:pt>
                <c:pt idx="687">
                  <c:v>272.32400000000001</c:v>
                </c:pt>
                <c:pt idx="688">
                  <c:v>271.92200000000003</c:v>
                </c:pt>
                <c:pt idx="689">
                  <c:v>271.52</c:v>
                </c:pt>
                <c:pt idx="690">
                  <c:v>271.12</c:v>
                </c:pt>
                <c:pt idx="691">
                  <c:v>270.71799999999996</c:v>
                </c:pt>
                <c:pt idx="692">
                  <c:v>270.31799999999993</c:v>
                </c:pt>
                <c:pt idx="693">
                  <c:v>269.91599999999994</c:v>
                </c:pt>
                <c:pt idx="694">
                  <c:v>269.50799999999992</c:v>
                </c:pt>
                <c:pt idx="695">
                  <c:v>269.108</c:v>
                </c:pt>
                <c:pt idx="696">
                  <c:v>268.72799999999995</c:v>
                </c:pt>
                <c:pt idx="697">
                  <c:v>268.37200000000001</c:v>
                </c:pt>
                <c:pt idx="698">
                  <c:v>268.04599999999999</c:v>
                </c:pt>
                <c:pt idx="699">
                  <c:v>267.762</c:v>
                </c:pt>
                <c:pt idx="700">
                  <c:v>267.50400000000002</c:v>
                </c:pt>
                <c:pt idx="701">
                  <c:v>267.26</c:v>
                </c:pt>
                <c:pt idx="702">
                  <c:v>267.012</c:v>
                </c:pt>
                <c:pt idx="703">
                  <c:v>266.74799999999999</c:v>
                </c:pt>
                <c:pt idx="704">
                  <c:v>266.45</c:v>
                </c:pt>
                <c:pt idx="705">
                  <c:v>266.12400000000002</c:v>
                </c:pt>
                <c:pt idx="706">
                  <c:v>265.77799999999996</c:v>
                </c:pt>
                <c:pt idx="707">
                  <c:v>265.42399999999986</c:v>
                </c:pt>
                <c:pt idx="708">
                  <c:v>265.06799999999993</c:v>
                </c:pt>
                <c:pt idx="709">
                  <c:v>264.71599999999995</c:v>
                </c:pt>
                <c:pt idx="710">
                  <c:v>264.36599999999999</c:v>
                </c:pt>
                <c:pt idx="711">
                  <c:v>264.02999999999992</c:v>
                </c:pt>
                <c:pt idx="712">
                  <c:v>263.702</c:v>
                </c:pt>
                <c:pt idx="713">
                  <c:v>263.38</c:v>
                </c:pt>
                <c:pt idx="714">
                  <c:v>263.06</c:v>
                </c:pt>
                <c:pt idx="715">
                  <c:v>262.75</c:v>
                </c:pt>
                <c:pt idx="716">
                  <c:v>262.44200000000001</c:v>
                </c:pt>
                <c:pt idx="717">
                  <c:v>262.13400000000001</c:v>
                </c:pt>
                <c:pt idx="718">
                  <c:v>261.834</c:v>
                </c:pt>
                <c:pt idx="719">
                  <c:v>261.52</c:v>
                </c:pt>
                <c:pt idx="720">
                  <c:v>261.17599999999999</c:v>
                </c:pt>
                <c:pt idx="721">
                  <c:v>260.80599999999993</c:v>
                </c:pt>
                <c:pt idx="722">
                  <c:v>260.41999999999996</c:v>
                </c:pt>
                <c:pt idx="723">
                  <c:v>260.024</c:v>
                </c:pt>
                <c:pt idx="724">
                  <c:v>259.608</c:v>
                </c:pt>
                <c:pt idx="725">
                  <c:v>259.17</c:v>
                </c:pt>
                <c:pt idx="726">
                  <c:v>258.70599999999996</c:v>
                </c:pt>
                <c:pt idx="727">
                  <c:v>258.20999999999992</c:v>
                </c:pt>
                <c:pt idx="728">
                  <c:v>257.68</c:v>
                </c:pt>
                <c:pt idx="729">
                  <c:v>257.12799999999999</c:v>
                </c:pt>
                <c:pt idx="730">
                  <c:v>256.57</c:v>
                </c:pt>
                <c:pt idx="731">
                  <c:v>256.01400000000001</c:v>
                </c:pt>
                <c:pt idx="732">
                  <c:v>255.46200000000002</c:v>
                </c:pt>
                <c:pt idx="733">
                  <c:v>254.89400000000001</c:v>
                </c:pt>
                <c:pt idx="734">
                  <c:v>254.32600000000002</c:v>
                </c:pt>
                <c:pt idx="735">
                  <c:v>253.76599999999999</c:v>
                </c:pt>
                <c:pt idx="736">
                  <c:v>253.22</c:v>
                </c:pt>
                <c:pt idx="737">
                  <c:v>252.68800000000002</c:v>
                </c:pt>
                <c:pt idx="738">
                  <c:v>252.18200000000002</c:v>
                </c:pt>
                <c:pt idx="739">
                  <c:v>251.69399999999999</c:v>
                </c:pt>
                <c:pt idx="740">
                  <c:v>251.232</c:v>
                </c:pt>
                <c:pt idx="741">
                  <c:v>250.8</c:v>
                </c:pt>
                <c:pt idx="742">
                  <c:v>250.39800000000002</c:v>
                </c:pt>
                <c:pt idx="743">
                  <c:v>250.03800000000001</c:v>
                </c:pt>
                <c:pt idx="744">
                  <c:v>249.69200000000001</c:v>
                </c:pt>
                <c:pt idx="745">
                  <c:v>249.35000000000002</c:v>
                </c:pt>
                <c:pt idx="746">
                  <c:v>249.01599999999999</c:v>
                </c:pt>
                <c:pt idx="747">
                  <c:v>248.69399999999999</c:v>
                </c:pt>
                <c:pt idx="748">
                  <c:v>248.39000000000001</c:v>
                </c:pt>
                <c:pt idx="749">
                  <c:v>248.10599999999999</c:v>
                </c:pt>
                <c:pt idx="750">
                  <c:v>247.84</c:v>
                </c:pt>
                <c:pt idx="751">
                  <c:v>247.59399999999999</c:v>
                </c:pt>
                <c:pt idx="752">
                  <c:v>247.35800000000003</c:v>
                </c:pt>
                <c:pt idx="753">
                  <c:v>247.13</c:v>
                </c:pt>
                <c:pt idx="754">
                  <c:v>246.9</c:v>
                </c:pt>
                <c:pt idx="755">
                  <c:v>246.66399999999999</c:v>
                </c:pt>
                <c:pt idx="756">
                  <c:v>246.41800000000001</c:v>
                </c:pt>
                <c:pt idx="757">
                  <c:v>246.16399999999999</c:v>
                </c:pt>
                <c:pt idx="758">
                  <c:v>245.89200000000002</c:v>
                </c:pt>
                <c:pt idx="759">
                  <c:v>245.59800000000001</c:v>
                </c:pt>
                <c:pt idx="760">
                  <c:v>245.28800000000001</c:v>
                </c:pt>
                <c:pt idx="761">
                  <c:v>244.97200000000001</c:v>
                </c:pt>
                <c:pt idx="762">
                  <c:v>244.67</c:v>
                </c:pt>
                <c:pt idx="763">
                  <c:v>244.40800000000002</c:v>
                </c:pt>
                <c:pt idx="764">
                  <c:v>244.19800000000001</c:v>
                </c:pt>
                <c:pt idx="765">
                  <c:v>244.042</c:v>
                </c:pt>
                <c:pt idx="766">
                  <c:v>243.94</c:v>
                </c:pt>
                <c:pt idx="767">
                  <c:v>243.88400000000001</c:v>
                </c:pt>
                <c:pt idx="768">
                  <c:v>243.85600000000002</c:v>
                </c:pt>
                <c:pt idx="769">
                  <c:v>243.846</c:v>
                </c:pt>
                <c:pt idx="770">
                  <c:v>243.84</c:v>
                </c:pt>
                <c:pt idx="771">
                  <c:v>243.80800000000002</c:v>
                </c:pt>
                <c:pt idx="772">
                  <c:v>243.76</c:v>
                </c:pt>
                <c:pt idx="773">
                  <c:v>243.69200000000001</c:v>
                </c:pt>
                <c:pt idx="774">
                  <c:v>243.602</c:v>
                </c:pt>
                <c:pt idx="775">
                  <c:v>243.52200000000002</c:v>
                </c:pt>
                <c:pt idx="776">
                  <c:v>243.45800000000003</c:v>
                </c:pt>
                <c:pt idx="777">
                  <c:v>243.38800000000003</c:v>
                </c:pt>
                <c:pt idx="778">
                  <c:v>243.30800000000002</c:v>
                </c:pt>
                <c:pt idx="779">
                  <c:v>243.21799999999999</c:v>
                </c:pt>
                <c:pt idx="780">
                  <c:v>243.11599999999999</c:v>
                </c:pt>
                <c:pt idx="781">
                  <c:v>243.01599999999999</c:v>
                </c:pt>
                <c:pt idx="782">
                  <c:v>242.91800000000001</c:v>
                </c:pt>
                <c:pt idx="783">
                  <c:v>242.80800000000002</c:v>
                </c:pt>
                <c:pt idx="784">
                  <c:v>242.678</c:v>
                </c:pt>
                <c:pt idx="785">
                  <c:v>242.54</c:v>
                </c:pt>
                <c:pt idx="786">
                  <c:v>242.37200000000001</c:v>
                </c:pt>
                <c:pt idx="787">
                  <c:v>242.16200000000001</c:v>
                </c:pt>
                <c:pt idx="788">
                  <c:v>241.90800000000002</c:v>
                </c:pt>
                <c:pt idx="789">
                  <c:v>241.67599999999999</c:v>
                </c:pt>
                <c:pt idx="790">
                  <c:v>241.46</c:v>
                </c:pt>
                <c:pt idx="791">
                  <c:v>241.25200000000001</c:v>
                </c:pt>
                <c:pt idx="792">
                  <c:v>241.04399999999998</c:v>
                </c:pt>
                <c:pt idx="793">
                  <c:v>240.83200000000002</c:v>
                </c:pt>
                <c:pt idx="794">
                  <c:v>240.60399999999998</c:v>
                </c:pt>
                <c:pt idx="795">
                  <c:v>240.364</c:v>
                </c:pt>
                <c:pt idx="796">
                  <c:v>240.11199999999999</c:v>
                </c:pt>
                <c:pt idx="797">
                  <c:v>239.85000000000002</c:v>
                </c:pt>
                <c:pt idx="798">
                  <c:v>239.57399999999998</c:v>
                </c:pt>
                <c:pt idx="799">
                  <c:v>239.29399999999998</c:v>
                </c:pt>
                <c:pt idx="800">
                  <c:v>238.99600000000001</c:v>
                </c:pt>
                <c:pt idx="801">
                  <c:v>238.69</c:v>
                </c:pt>
                <c:pt idx="802">
                  <c:v>238.38400000000001</c:v>
                </c:pt>
                <c:pt idx="803">
                  <c:v>238.08600000000001</c:v>
                </c:pt>
                <c:pt idx="804">
                  <c:v>237.816</c:v>
                </c:pt>
                <c:pt idx="805">
                  <c:v>237.57599999999999</c:v>
                </c:pt>
                <c:pt idx="806">
                  <c:v>237.364</c:v>
                </c:pt>
                <c:pt idx="807">
                  <c:v>237.16200000000001</c:v>
                </c:pt>
                <c:pt idx="808">
                  <c:v>236.95400000000001</c:v>
                </c:pt>
                <c:pt idx="809">
                  <c:v>236.73999999999998</c:v>
                </c:pt>
                <c:pt idx="810">
                  <c:v>236.506</c:v>
                </c:pt>
                <c:pt idx="811">
                  <c:v>236.25399999999999</c:v>
                </c:pt>
                <c:pt idx="812">
                  <c:v>235.99800000000002</c:v>
                </c:pt>
                <c:pt idx="813">
                  <c:v>235.74199999999999</c:v>
                </c:pt>
                <c:pt idx="814">
                  <c:v>235.48000000000002</c:v>
                </c:pt>
                <c:pt idx="815">
                  <c:v>235.20599999999999</c:v>
                </c:pt>
                <c:pt idx="816">
                  <c:v>234.91</c:v>
                </c:pt>
                <c:pt idx="817">
                  <c:v>234.56399999999999</c:v>
                </c:pt>
                <c:pt idx="818">
                  <c:v>234.166</c:v>
                </c:pt>
                <c:pt idx="819">
                  <c:v>233.71799999999999</c:v>
                </c:pt>
                <c:pt idx="820">
                  <c:v>233.22200000000001</c:v>
                </c:pt>
                <c:pt idx="821">
                  <c:v>232.67599999999999</c:v>
                </c:pt>
                <c:pt idx="822">
                  <c:v>232.08600000000001</c:v>
                </c:pt>
                <c:pt idx="823">
                  <c:v>231.46800000000002</c:v>
                </c:pt>
                <c:pt idx="824">
                  <c:v>230.82200000000003</c:v>
                </c:pt>
                <c:pt idx="825">
                  <c:v>230.15</c:v>
                </c:pt>
                <c:pt idx="826">
                  <c:v>229.45800000000003</c:v>
                </c:pt>
                <c:pt idx="827">
                  <c:v>228.74399999999997</c:v>
                </c:pt>
                <c:pt idx="828">
                  <c:v>228.03</c:v>
                </c:pt>
                <c:pt idx="829">
                  <c:v>227.33200000000002</c:v>
                </c:pt>
                <c:pt idx="830">
                  <c:v>226.66200000000001</c:v>
                </c:pt>
                <c:pt idx="831">
                  <c:v>226.024</c:v>
                </c:pt>
                <c:pt idx="832">
                  <c:v>225.40600000000001</c:v>
                </c:pt>
                <c:pt idx="833">
                  <c:v>224.82800000000003</c:v>
                </c:pt>
                <c:pt idx="834">
                  <c:v>224.28200000000001</c:v>
                </c:pt>
                <c:pt idx="835">
                  <c:v>223.77599999999998</c:v>
                </c:pt>
                <c:pt idx="836">
                  <c:v>223.32600000000002</c:v>
                </c:pt>
                <c:pt idx="837">
                  <c:v>222.93800000000002</c:v>
                </c:pt>
                <c:pt idx="838">
                  <c:v>222.61799999999999</c:v>
                </c:pt>
                <c:pt idx="839">
                  <c:v>222.34800000000001</c:v>
                </c:pt>
                <c:pt idx="840">
                  <c:v>222.13200000000001</c:v>
                </c:pt>
                <c:pt idx="841">
                  <c:v>221.95800000000003</c:v>
                </c:pt>
                <c:pt idx="842">
                  <c:v>221.816</c:v>
                </c:pt>
                <c:pt idx="843">
                  <c:v>221.70399999999998</c:v>
                </c:pt>
                <c:pt idx="844">
                  <c:v>221.6</c:v>
                </c:pt>
                <c:pt idx="845">
                  <c:v>221.50399999999999</c:v>
                </c:pt>
                <c:pt idx="846">
                  <c:v>221.40200000000002</c:v>
                </c:pt>
                <c:pt idx="847">
                  <c:v>221.29</c:v>
                </c:pt>
                <c:pt idx="848">
                  <c:v>221.16800000000001</c:v>
                </c:pt>
                <c:pt idx="849">
                  <c:v>221.042</c:v>
                </c:pt>
                <c:pt idx="850">
                  <c:v>220.90600000000001</c:v>
                </c:pt>
                <c:pt idx="851">
                  <c:v>220.77199999999999</c:v>
                </c:pt>
                <c:pt idx="852">
                  <c:v>220.63</c:v>
                </c:pt>
                <c:pt idx="853">
                  <c:v>220.48000000000002</c:v>
                </c:pt>
                <c:pt idx="854">
                  <c:v>220.334</c:v>
                </c:pt>
                <c:pt idx="855">
                  <c:v>220.19800000000001</c:v>
                </c:pt>
                <c:pt idx="856">
                  <c:v>220.09399999999999</c:v>
                </c:pt>
                <c:pt idx="857">
                  <c:v>220.03</c:v>
                </c:pt>
                <c:pt idx="858">
                  <c:v>220.01</c:v>
                </c:pt>
                <c:pt idx="859">
                  <c:v>220.03800000000001</c:v>
                </c:pt>
                <c:pt idx="860">
                  <c:v>220.11399999999998</c:v>
                </c:pt>
                <c:pt idx="861">
                  <c:v>220.21599999999998</c:v>
                </c:pt>
                <c:pt idx="862">
                  <c:v>220.32600000000002</c:v>
                </c:pt>
                <c:pt idx="863">
                  <c:v>220.43600000000001</c:v>
                </c:pt>
                <c:pt idx="864">
                  <c:v>220.53</c:v>
                </c:pt>
                <c:pt idx="865">
                  <c:v>220.59</c:v>
                </c:pt>
                <c:pt idx="866">
                  <c:v>220.61599999999999</c:v>
                </c:pt>
                <c:pt idx="867">
                  <c:v>220.60399999999998</c:v>
                </c:pt>
                <c:pt idx="868">
                  <c:v>220.56800000000001</c:v>
                </c:pt>
                <c:pt idx="869">
                  <c:v>220.524</c:v>
                </c:pt>
                <c:pt idx="870">
                  <c:v>220.48200000000003</c:v>
                </c:pt>
                <c:pt idx="871">
                  <c:v>220.45000000000002</c:v>
                </c:pt>
                <c:pt idx="872">
                  <c:v>220.434</c:v>
                </c:pt>
                <c:pt idx="873">
                  <c:v>220.42600000000002</c:v>
                </c:pt>
                <c:pt idx="874">
                  <c:v>220.42600000000002</c:v>
                </c:pt>
                <c:pt idx="875">
                  <c:v>220.43</c:v>
                </c:pt>
                <c:pt idx="876">
                  <c:v>220.44200000000001</c:v>
                </c:pt>
                <c:pt idx="877">
                  <c:v>220.46600000000001</c:v>
                </c:pt>
                <c:pt idx="878">
                  <c:v>220.506</c:v>
                </c:pt>
                <c:pt idx="879">
                  <c:v>220.56800000000001</c:v>
                </c:pt>
                <c:pt idx="880">
                  <c:v>220.654</c:v>
                </c:pt>
                <c:pt idx="881">
                  <c:v>220.76599999999999</c:v>
                </c:pt>
                <c:pt idx="882">
                  <c:v>220.88400000000001</c:v>
                </c:pt>
                <c:pt idx="883">
                  <c:v>221.00399999999999</c:v>
                </c:pt>
                <c:pt idx="884">
                  <c:v>221.11399999999998</c:v>
                </c:pt>
                <c:pt idx="885">
                  <c:v>221.22399999999999</c:v>
                </c:pt>
                <c:pt idx="886">
                  <c:v>221.34200000000001</c:v>
                </c:pt>
                <c:pt idx="887">
                  <c:v>221.48000000000002</c:v>
                </c:pt>
                <c:pt idx="888">
                  <c:v>221.636</c:v>
                </c:pt>
                <c:pt idx="889">
                  <c:v>221.82200000000003</c:v>
                </c:pt>
                <c:pt idx="890">
                  <c:v>222.02600000000001</c:v>
                </c:pt>
                <c:pt idx="891">
                  <c:v>222.23999999999998</c:v>
                </c:pt>
                <c:pt idx="892">
                  <c:v>222.45000000000002</c:v>
                </c:pt>
                <c:pt idx="893">
                  <c:v>222.65200000000002</c:v>
                </c:pt>
                <c:pt idx="894">
                  <c:v>222.83</c:v>
                </c:pt>
                <c:pt idx="895">
                  <c:v>223.00399999999999</c:v>
                </c:pt>
                <c:pt idx="896">
                  <c:v>223.19</c:v>
                </c:pt>
                <c:pt idx="897">
                  <c:v>223.404</c:v>
                </c:pt>
                <c:pt idx="898">
                  <c:v>223.65600000000001</c:v>
                </c:pt>
                <c:pt idx="899">
                  <c:v>223.94399999999999</c:v>
                </c:pt>
                <c:pt idx="900">
                  <c:v>224.256</c:v>
                </c:pt>
                <c:pt idx="901">
                  <c:v>224.56800000000001</c:v>
                </c:pt>
                <c:pt idx="902">
                  <c:v>224.86600000000001</c:v>
                </c:pt>
                <c:pt idx="903">
                  <c:v>225.13399999999999</c:v>
                </c:pt>
                <c:pt idx="904">
                  <c:v>225.37800000000001</c:v>
                </c:pt>
                <c:pt idx="905">
                  <c:v>225.62200000000001</c:v>
                </c:pt>
                <c:pt idx="906">
                  <c:v>225.876</c:v>
                </c:pt>
                <c:pt idx="907">
                  <c:v>226.15200000000002</c:v>
                </c:pt>
                <c:pt idx="908">
                  <c:v>226.44200000000001</c:v>
                </c:pt>
                <c:pt idx="909">
                  <c:v>226.69200000000001</c:v>
                </c:pt>
                <c:pt idx="910">
                  <c:v>226.90200000000002</c:v>
                </c:pt>
                <c:pt idx="911">
                  <c:v>227.09200000000001</c:v>
                </c:pt>
                <c:pt idx="912">
                  <c:v>227.28200000000001</c:v>
                </c:pt>
                <c:pt idx="913">
                  <c:v>227.48400000000001</c:v>
                </c:pt>
                <c:pt idx="914">
                  <c:v>227.72399999999999</c:v>
                </c:pt>
                <c:pt idx="915">
                  <c:v>227.95800000000003</c:v>
                </c:pt>
                <c:pt idx="916">
                  <c:v>228.15</c:v>
                </c:pt>
                <c:pt idx="917">
                  <c:v>228.30200000000002</c:v>
                </c:pt>
                <c:pt idx="918">
                  <c:v>228.41399999999999</c:v>
                </c:pt>
                <c:pt idx="919">
                  <c:v>228.48800000000003</c:v>
                </c:pt>
                <c:pt idx="920">
                  <c:v>228.51399999999998</c:v>
                </c:pt>
                <c:pt idx="921">
                  <c:v>228.48600000000002</c:v>
                </c:pt>
                <c:pt idx="922">
                  <c:v>228.39800000000002</c:v>
                </c:pt>
                <c:pt idx="923">
                  <c:v>228.24199999999999</c:v>
                </c:pt>
                <c:pt idx="924">
                  <c:v>228.02200000000002</c:v>
                </c:pt>
                <c:pt idx="925">
                  <c:v>227.756</c:v>
                </c:pt>
                <c:pt idx="926">
                  <c:v>227.446</c:v>
                </c:pt>
                <c:pt idx="927">
                  <c:v>227.1</c:v>
                </c:pt>
                <c:pt idx="928">
                  <c:v>226.72800000000001</c:v>
                </c:pt>
                <c:pt idx="929">
                  <c:v>226.32000000000002</c:v>
                </c:pt>
                <c:pt idx="930">
                  <c:v>225.92400000000001</c:v>
                </c:pt>
                <c:pt idx="931">
                  <c:v>225.55600000000001</c:v>
                </c:pt>
                <c:pt idx="932">
                  <c:v>225.22800000000001</c:v>
                </c:pt>
                <c:pt idx="933">
                  <c:v>224.93800000000002</c:v>
                </c:pt>
                <c:pt idx="934">
                  <c:v>224.68800000000002</c:v>
                </c:pt>
                <c:pt idx="935">
                  <c:v>224.47</c:v>
                </c:pt>
                <c:pt idx="936">
                  <c:v>224.28</c:v>
                </c:pt>
                <c:pt idx="937">
                  <c:v>224.12</c:v>
                </c:pt>
                <c:pt idx="938">
                  <c:v>223.99200000000002</c:v>
                </c:pt>
                <c:pt idx="939">
                  <c:v>223.89600000000002</c:v>
                </c:pt>
                <c:pt idx="940">
                  <c:v>223.83600000000001</c:v>
                </c:pt>
                <c:pt idx="941">
                  <c:v>223.82600000000002</c:v>
                </c:pt>
                <c:pt idx="942">
                  <c:v>223.88400000000001</c:v>
                </c:pt>
                <c:pt idx="943">
                  <c:v>224.00200000000001</c:v>
                </c:pt>
                <c:pt idx="944">
                  <c:v>224.178</c:v>
                </c:pt>
                <c:pt idx="945">
                  <c:v>224.42200000000003</c:v>
                </c:pt>
                <c:pt idx="946">
                  <c:v>224.732</c:v>
                </c:pt>
                <c:pt idx="947">
                  <c:v>225.11599999999999</c:v>
                </c:pt>
                <c:pt idx="948">
                  <c:v>225.566</c:v>
                </c:pt>
                <c:pt idx="949">
                  <c:v>226.072</c:v>
                </c:pt>
                <c:pt idx="950">
                  <c:v>226.57599999999999</c:v>
                </c:pt>
                <c:pt idx="951">
                  <c:v>227.09</c:v>
                </c:pt>
                <c:pt idx="952">
                  <c:v>227.62800000000001</c:v>
                </c:pt>
                <c:pt idx="953">
                  <c:v>228.19200000000001</c:v>
                </c:pt>
                <c:pt idx="954">
                  <c:v>228.77799999999999</c:v>
                </c:pt>
                <c:pt idx="955">
                  <c:v>229.36</c:v>
                </c:pt>
                <c:pt idx="956">
                  <c:v>229.94</c:v>
                </c:pt>
                <c:pt idx="957">
                  <c:v>230.506</c:v>
                </c:pt>
                <c:pt idx="958">
                  <c:v>231.04599999999999</c:v>
                </c:pt>
                <c:pt idx="959">
                  <c:v>231.566</c:v>
                </c:pt>
                <c:pt idx="960">
                  <c:v>232.08600000000001</c:v>
                </c:pt>
                <c:pt idx="961">
                  <c:v>232.60599999999999</c:v>
                </c:pt>
                <c:pt idx="962">
                  <c:v>233.13800000000001</c:v>
                </c:pt>
                <c:pt idx="963">
                  <c:v>233.69200000000001</c:v>
                </c:pt>
                <c:pt idx="964">
                  <c:v>234.28</c:v>
                </c:pt>
                <c:pt idx="965">
                  <c:v>234.89400000000001</c:v>
                </c:pt>
                <c:pt idx="966">
                  <c:v>235.52200000000002</c:v>
                </c:pt>
                <c:pt idx="967">
                  <c:v>236.16200000000001</c:v>
                </c:pt>
                <c:pt idx="968">
                  <c:v>236.798</c:v>
                </c:pt>
                <c:pt idx="969">
                  <c:v>237.45000000000002</c:v>
                </c:pt>
                <c:pt idx="970">
                  <c:v>238.10599999999999</c:v>
                </c:pt>
                <c:pt idx="971">
                  <c:v>238.756</c:v>
                </c:pt>
                <c:pt idx="972">
                  <c:v>239.40800000000002</c:v>
                </c:pt>
                <c:pt idx="973">
                  <c:v>240.066</c:v>
                </c:pt>
                <c:pt idx="974">
                  <c:v>240.71599999999998</c:v>
                </c:pt>
                <c:pt idx="975">
                  <c:v>241.346</c:v>
                </c:pt>
                <c:pt idx="976">
                  <c:v>241.96200000000002</c:v>
                </c:pt>
                <c:pt idx="977">
                  <c:v>242.572</c:v>
                </c:pt>
                <c:pt idx="978">
                  <c:v>243.17599999999999</c:v>
                </c:pt>
                <c:pt idx="979">
                  <c:v>243.786</c:v>
                </c:pt>
                <c:pt idx="980">
                  <c:v>244.38800000000003</c:v>
                </c:pt>
                <c:pt idx="981">
                  <c:v>244.99</c:v>
                </c:pt>
                <c:pt idx="982">
                  <c:v>245.61199999999999</c:v>
                </c:pt>
                <c:pt idx="983">
                  <c:v>246.25</c:v>
                </c:pt>
                <c:pt idx="984">
                  <c:v>246.90200000000002</c:v>
                </c:pt>
                <c:pt idx="985">
                  <c:v>247.57</c:v>
                </c:pt>
                <c:pt idx="986">
                  <c:v>248.23999999999998</c:v>
                </c:pt>
                <c:pt idx="987">
                  <c:v>248.91399999999999</c:v>
                </c:pt>
                <c:pt idx="988">
                  <c:v>249.60399999999998</c:v>
                </c:pt>
                <c:pt idx="989">
                  <c:v>250.316</c:v>
                </c:pt>
                <c:pt idx="990">
                  <c:v>251.05</c:v>
                </c:pt>
                <c:pt idx="991">
                  <c:v>251.79</c:v>
                </c:pt>
                <c:pt idx="992">
                  <c:v>252.54599999999999</c:v>
                </c:pt>
                <c:pt idx="993">
                  <c:v>253.31200000000001</c:v>
                </c:pt>
                <c:pt idx="994">
                  <c:v>254.07399999999998</c:v>
                </c:pt>
                <c:pt idx="995">
                  <c:v>254.82000000000002</c:v>
                </c:pt>
                <c:pt idx="996">
                  <c:v>255.52200000000002</c:v>
                </c:pt>
                <c:pt idx="997">
                  <c:v>256.17599999999999</c:v>
                </c:pt>
                <c:pt idx="998">
                  <c:v>256.79399999999987</c:v>
                </c:pt>
                <c:pt idx="999">
                  <c:v>257.37200000000001</c:v>
                </c:pt>
                <c:pt idx="1000">
                  <c:v>257.92200000000003</c:v>
                </c:pt>
                <c:pt idx="1001">
                  <c:v>258.44600000000003</c:v>
                </c:pt>
                <c:pt idx="1002">
                  <c:v>258.93599999999986</c:v>
                </c:pt>
                <c:pt idx="1003">
                  <c:v>259.392</c:v>
                </c:pt>
                <c:pt idx="1004">
                  <c:v>259.79199999999986</c:v>
                </c:pt>
                <c:pt idx="1005">
                  <c:v>260.11799999999999</c:v>
                </c:pt>
                <c:pt idx="1006">
                  <c:v>260.35199999999992</c:v>
                </c:pt>
                <c:pt idx="1007">
                  <c:v>260.47399999999993</c:v>
                </c:pt>
                <c:pt idx="1008">
                  <c:v>260.48599999999993</c:v>
                </c:pt>
                <c:pt idx="1009">
                  <c:v>260.38799999999992</c:v>
                </c:pt>
                <c:pt idx="1010">
                  <c:v>260.19</c:v>
                </c:pt>
                <c:pt idx="1011">
                  <c:v>259.88599999999997</c:v>
                </c:pt>
                <c:pt idx="1012">
                  <c:v>259.50200000000001</c:v>
                </c:pt>
                <c:pt idx="1013">
                  <c:v>259.05399999999992</c:v>
                </c:pt>
                <c:pt idx="1014">
                  <c:v>258.55</c:v>
                </c:pt>
                <c:pt idx="1015">
                  <c:v>257.99799999999993</c:v>
                </c:pt>
                <c:pt idx="1016">
                  <c:v>257.404</c:v>
                </c:pt>
                <c:pt idx="1017">
                  <c:v>256.77999999999992</c:v>
                </c:pt>
                <c:pt idx="1018">
                  <c:v>256.14200000000005</c:v>
                </c:pt>
                <c:pt idx="1019">
                  <c:v>255.506</c:v>
                </c:pt>
                <c:pt idx="1020">
                  <c:v>254.86800000000002</c:v>
                </c:pt>
                <c:pt idx="1021">
                  <c:v>254.21399999999997</c:v>
                </c:pt>
                <c:pt idx="1022">
                  <c:v>253.53200000000001</c:v>
                </c:pt>
                <c:pt idx="1023">
                  <c:v>252.82600000000002</c:v>
                </c:pt>
                <c:pt idx="1024">
                  <c:v>252.08600000000001</c:v>
                </c:pt>
                <c:pt idx="1025">
                  <c:v>251.32800000000003</c:v>
                </c:pt>
                <c:pt idx="1026">
                  <c:v>250.54399999999998</c:v>
                </c:pt>
                <c:pt idx="1027">
                  <c:v>249.74199999999999</c:v>
                </c:pt>
                <c:pt idx="1028">
                  <c:v>248.93200000000002</c:v>
                </c:pt>
                <c:pt idx="1029">
                  <c:v>248.10399999999998</c:v>
                </c:pt>
                <c:pt idx="1030">
                  <c:v>247.26599999999999</c:v>
                </c:pt>
                <c:pt idx="1031">
                  <c:v>246.40800000000002</c:v>
                </c:pt>
                <c:pt idx="1032">
                  <c:v>245.524</c:v>
                </c:pt>
                <c:pt idx="1033">
                  <c:v>244.60999999999999</c:v>
                </c:pt>
                <c:pt idx="1034">
                  <c:v>243.66399999999999</c:v>
                </c:pt>
                <c:pt idx="1035">
                  <c:v>242.69399999999999</c:v>
                </c:pt>
                <c:pt idx="1036">
                  <c:v>241.69800000000001</c:v>
                </c:pt>
                <c:pt idx="1037">
                  <c:v>240.672</c:v>
                </c:pt>
                <c:pt idx="1038">
                  <c:v>239.61799999999999</c:v>
                </c:pt>
                <c:pt idx="1039">
                  <c:v>238.542</c:v>
                </c:pt>
                <c:pt idx="1040">
                  <c:v>237.44200000000001</c:v>
                </c:pt>
                <c:pt idx="1041">
                  <c:v>236.33</c:v>
                </c:pt>
                <c:pt idx="1042">
                  <c:v>235.208</c:v>
                </c:pt>
                <c:pt idx="1043">
                  <c:v>234.10999999999999</c:v>
                </c:pt>
                <c:pt idx="1044">
                  <c:v>233.042</c:v>
                </c:pt>
                <c:pt idx="1045">
                  <c:v>232.00399999999999</c:v>
                </c:pt>
                <c:pt idx="1046">
                  <c:v>230.98400000000001</c:v>
                </c:pt>
                <c:pt idx="1047">
                  <c:v>229.98200000000003</c:v>
                </c:pt>
                <c:pt idx="1048">
                  <c:v>228.976</c:v>
                </c:pt>
                <c:pt idx="1049">
                  <c:v>227.95600000000002</c:v>
                </c:pt>
                <c:pt idx="1050">
                  <c:v>226.91</c:v>
                </c:pt>
                <c:pt idx="1051">
                  <c:v>225.876</c:v>
                </c:pt>
                <c:pt idx="1052">
                  <c:v>224.88000000000002</c:v>
                </c:pt>
                <c:pt idx="1053">
                  <c:v>223.91399999999999</c:v>
                </c:pt>
                <c:pt idx="1054">
                  <c:v>222.99</c:v>
                </c:pt>
                <c:pt idx="1055">
                  <c:v>222.09200000000001</c:v>
                </c:pt>
                <c:pt idx="1056">
                  <c:v>221.22</c:v>
                </c:pt>
                <c:pt idx="1057">
                  <c:v>220.36600000000001</c:v>
                </c:pt>
                <c:pt idx="1058">
                  <c:v>219.536</c:v>
                </c:pt>
                <c:pt idx="1059">
                  <c:v>218.738</c:v>
                </c:pt>
                <c:pt idx="1060">
                  <c:v>217.98000000000002</c:v>
                </c:pt>
                <c:pt idx="1061">
                  <c:v>217.26999999999998</c:v>
                </c:pt>
                <c:pt idx="1062">
                  <c:v>216.61799999999999</c:v>
                </c:pt>
                <c:pt idx="1063">
                  <c:v>216.03</c:v>
                </c:pt>
                <c:pt idx="1064">
                  <c:v>215.506</c:v>
                </c:pt>
                <c:pt idx="1065">
                  <c:v>215.04</c:v>
                </c:pt>
                <c:pt idx="1066">
                  <c:v>214.62800000000001</c:v>
                </c:pt>
                <c:pt idx="1067">
                  <c:v>214.26999999999998</c:v>
                </c:pt>
                <c:pt idx="1068">
                  <c:v>213.95400000000001</c:v>
                </c:pt>
                <c:pt idx="1069">
                  <c:v>213.66800000000001</c:v>
                </c:pt>
                <c:pt idx="1070">
                  <c:v>213.40600000000001</c:v>
                </c:pt>
                <c:pt idx="1071">
                  <c:v>213.15600000000001</c:v>
                </c:pt>
                <c:pt idx="1072">
                  <c:v>212.92800000000003</c:v>
                </c:pt>
                <c:pt idx="1073">
                  <c:v>212.71399999999997</c:v>
                </c:pt>
                <c:pt idx="1074">
                  <c:v>212.52200000000002</c:v>
                </c:pt>
                <c:pt idx="1075">
                  <c:v>212.36200000000002</c:v>
                </c:pt>
                <c:pt idx="1076">
                  <c:v>212.23</c:v>
                </c:pt>
                <c:pt idx="1077">
                  <c:v>212.13399999999999</c:v>
                </c:pt>
                <c:pt idx="1078">
                  <c:v>212.09200000000001</c:v>
                </c:pt>
                <c:pt idx="1079">
                  <c:v>212.096</c:v>
                </c:pt>
                <c:pt idx="1080">
                  <c:v>212.14</c:v>
                </c:pt>
                <c:pt idx="1081">
                  <c:v>212.22200000000001</c:v>
                </c:pt>
                <c:pt idx="1082">
                  <c:v>212.33800000000002</c:v>
                </c:pt>
                <c:pt idx="1083">
                  <c:v>212.47399999999999</c:v>
                </c:pt>
                <c:pt idx="1084">
                  <c:v>212.626</c:v>
                </c:pt>
                <c:pt idx="1085">
                  <c:v>212.79</c:v>
                </c:pt>
                <c:pt idx="1086">
                  <c:v>212.97</c:v>
                </c:pt>
                <c:pt idx="1087">
                  <c:v>213.166</c:v>
                </c:pt>
                <c:pt idx="1088">
                  <c:v>213.38800000000003</c:v>
                </c:pt>
                <c:pt idx="1089">
                  <c:v>213.65</c:v>
                </c:pt>
                <c:pt idx="1090">
                  <c:v>213.96</c:v>
                </c:pt>
                <c:pt idx="1091">
                  <c:v>214.31399999999999</c:v>
                </c:pt>
                <c:pt idx="1092">
                  <c:v>214.68800000000002</c:v>
                </c:pt>
                <c:pt idx="1093">
                  <c:v>215.08</c:v>
                </c:pt>
                <c:pt idx="1094">
                  <c:v>215.46600000000001</c:v>
                </c:pt>
                <c:pt idx="1095">
                  <c:v>215.846</c:v>
                </c:pt>
                <c:pt idx="1096">
                  <c:v>216.22399999999999</c:v>
                </c:pt>
                <c:pt idx="1097">
                  <c:v>216.61599999999999</c:v>
                </c:pt>
                <c:pt idx="1098">
                  <c:v>217.03800000000001</c:v>
                </c:pt>
                <c:pt idx="1099">
                  <c:v>217.48800000000003</c:v>
                </c:pt>
                <c:pt idx="1100">
                  <c:v>217.96</c:v>
                </c:pt>
                <c:pt idx="1101">
                  <c:v>218.45600000000002</c:v>
                </c:pt>
                <c:pt idx="1102">
                  <c:v>218.994</c:v>
                </c:pt>
                <c:pt idx="1103">
                  <c:v>219.584</c:v>
                </c:pt>
                <c:pt idx="1104">
                  <c:v>220.22399999999999</c:v>
                </c:pt>
                <c:pt idx="1105">
                  <c:v>220.91399999999999</c:v>
                </c:pt>
                <c:pt idx="1106">
                  <c:v>221.63</c:v>
                </c:pt>
                <c:pt idx="1107">
                  <c:v>222.35600000000002</c:v>
                </c:pt>
                <c:pt idx="1108">
                  <c:v>223.08200000000002</c:v>
                </c:pt>
                <c:pt idx="1109">
                  <c:v>223.78200000000001</c:v>
                </c:pt>
                <c:pt idx="1110">
                  <c:v>224.47</c:v>
                </c:pt>
                <c:pt idx="1111">
                  <c:v>225.154</c:v>
                </c:pt>
                <c:pt idx="1112">
                  <c:v>225.84</c:v>
                </c:pt>
                <c:pt idx="1113">
                  <c:v>226.54399999999998</c:v>
                </c:pt>
                <c:pt idx="1114">
                  <c:v>227.23399999999998</c:v>
                </c:pt>
                <c:pt idx="1115">
                  <c:v>227.89600000000002</c:v>
                </c:pt>
                <c:pt idx="1116">
                  <c:v>228.54399999999998</c:v>
                </c:pt>
                <c:pt idx="1117">
                  <c:v>229.18600000000001</c:v>
                </c:pt>
                <c:pt idx="1118">
                  <c:v>229.82200000000003</c:v>
                </c:pt>
                <c:pt idx="1119">
                  <c:v>230.44399999999999</c:v>
                </c:pt>
                <c:pt idx="1120">
                  <c:v>231.042</c:v>
                </c:pt>
                <c:pt idx="1121">
                  <c:v>231.61399999999998</c:v>
                </c:pt>
                <c:pt idx="1122">
                  <c:v>232.16200000000001</c:v>
                </c:pt>
                <c:pt idx="1123">
                  <c:v>232.68600000000001</c:v>
                </c:pt>
                <c:pt idx="1124">
                  <c:v>233.19200000000001</c:v>
                </c:pt>
                <c:pt idx="1125">
                  <c:v>233.684</c:v>
                </c:pt>
                <c:pt idx="1126">
                  <c:v>234.15800000000002</c:v>
                </c:pt>
                <c:pt idx="1127">
                  <c:v>234.61599999999999</c:v>
                </c:pt>
                <c:pt idx="1128">
                  <c:v>235.054</c:v>
                </c:pt>
                <c:pt idx="1129">
                  <c:v>235.46600000000001</c:v>
                </c:pt>
                <c:pt idx="1130">
                  <c:v>235.864</c:v>
                </c:pt>
                <c:pt idx="1131">
                  <c:v>236.25</c:v>
                </c:pt>
                <c:pt idx="1132">
                  <c:v>236.61399999999998</c:v>
                </c:pt>
                <c:pt idx="1133">
                  <c:v>236.94399999999999</c:v>
                </c:pt>
                <c:pt idx="1134">
                  <c:v>237.232</c:v>
                </c:pt>
                <c:pt idx="1135">
                  <c:v>237.46200000000002</c:v>
                </c:pt>
                <c:pt idx="1136">
                  <c:v>237.63399999999999</c:v>
                </c:pt>
                <c:pt idx="1137">
                  <c:v>237.756</c:v>
                </c:pt>
                <c:pt idx="1138">
                  <c:v>237.82400000000001</c:v>
                </c:pt>
                <c:pt idx="1139">
                  <c:v>237.846</c:v>
                </c:pt>
                <c:pt idx="1140">
                  <c:v>237.82600000000002</c:v>
                </c:pt>
                <c:pt idx="1141">
                  <c:v>237.786</c:v>
                </c:pt>
                <c:pt idx="1142">
                  <c:v>237.73</c:v>
                </c:pt>
                <c:pt idx="1143">
                  <c:v>237.648</c:v>
                </c:pt>
                <c:pt idx="1144">
                  <c:v>237.53200000000001</c:v>
                </c:pt>
                <c:pt idx="1145">
                  <c:v>237.35600000000002</c:v>
                </c:pt>
                <c:pt idx="1146">
                  <c:v>237.10599999999999</c:v>
                </c:pt>
                <c:pt idx="1147">
                  <c:v>236.78</c:v>
                </c:pt>
                <c:pt idx="1148">
                  <c:v>236.43200000000002</c:v>
                </c:pt>
                <c:pt idx="1149">
                  <c:v>236.11399999999998</c:v>
                </c:pt>
                <c:pt idx="1150">
                  <c:v>235.80800000000002</c:v>
                </c:pt>
                <c:pt idx="1151">
                  <c:v>235.50800000000001</c:v>
                </c:pt>
                <c:pt idx="1152">
                  <c:v>235.19800000000001</c:v>
                </c:pt>
                <c:pt idx="1153">
                  <c:v>234.86600000000001</c:v>
                </c:pt>
                <c:pt idx="1154">
                  <c:v>234.5</c:v>
                </c:pt>
                <c:pt idx="1155">
                  <c:v>234.09200000000001</c:v>
                </c:pt>
                <c:pt idx="1156">
                  <c:v>233.63800000000001</c:v>
                </c:pt>
                <c:pt idx="1157">
                  <c:v>233.316</c:v>
                </c:pt>
                <c:pt idx="1158">
                  <c:v>233.16200000000001</c:v>
                </c:pt>
                <c:pt idx="1159">
                  <c:v>233.18</c:v>
                </c:pt>
                <c:pt idx="1160">
                  <c:v>233.364</c:v>
                </c:pt>
                <c:pt idx="1161">
                  <c:v>233.708</c:v>
                </c:pt>
                <c:pt idx="1162">
                  <c:v>234.18600000000001</c:v>
                </c:pt>
                <c:pt idx="1163">
                  <c:v>234.78</c:v>
                </c:pt>
                <c:pt idx="1164">
                  <c:v>235.44800000000001</c:v>
                </c:pt>
                <c:pt idx="1165">
                  <c:v>236.14599999999999</c:v>
                </c:pt>
                <c:pt idx="1166">
                  <c:v>236.84800000000001</c:v>
                </c:pt>
                <c:pt idx="1167">
                  <c:v>237.54399999999998</c:v>
                </c:pt>
                <c:pt idx="1168">
                  <c:v>238.23</c:v>
                </c:pt>
                <c:pt idx="1169">
                  <c:v>238.88200000000003</c:v>
                </c:pt>
                <c:pt idx="1170">
                  <c:v>239.48600000000002</c:v>
                </c:pt>
                <c:pt idx="1171">
                  <c:v>240.05</c:v>
                </c:pt>
                <c:pt idx="1172">
                  <c:v>240.56800000000001</c:v>
                </c:pt>
                <c:pt idx="1173">
                  <c:v>241.03800000000001</c:v>
                </c:pt>
                <c:pt idx="1174">
                  <c:v>241.44399999999999</c:v>
                </c:pt>
                <c:pt idx="1175">
                  <c:v>241.77599999999998</c:v>
                </c:pt>
                <c:pt idx="1176">
                  <c:v>242.01599999999999</c:v>
                </c:pt>
                <c:pt idx="1177">
                  <c:v>242.14</c:v>
                </c:pt>
                <c:pt idx="1178">
                  <c:v>242.12200000000001</c:v>
                </c:pt>
                <c:pt idx="1179">
                  <c:v>241.916</c:v>
                </c:pt>
                <c:pt idx="1180">
                  <c:v>241.642</c:v>
                </c:pt>
                <c:pt idx="1181">
                  <c:v>241.59800000000001</c:v>
                </c:pt>
                <c:pt idx="1182">
                  <c:v>241.78800000000001</c:v>
                </c:pt>
                <c:pt idx="1183">
                  <c:v>242.18800000000002</c:v>
                </c:pt>
                <c:pt idx="1184">
                  <c:v>242.756</c:v>
                </c:pt>
                <c:pt idx="1185">
                  <c:v>243.42800000000003</c:v>
                </c:pt>
                <c:pt idx="1186">
                  <c:v>244.15600000000001</c:v>
                </c:pt>
                <c:pt idx="1187">
                  <c:v>244.89000000000001</c:v>
                </c:pt>
                <c:pt idx="1188">
                  <c:v>245.58200000000002</c:v>
                </c:pt>
                <c:pt idx="1189">
                  <c:v>246.20599999999999</c:v>
                </c:pt>
                <c:pt idx="1190">
                  <c:v>246.76</c:v>
                </c:pt>
                <c:pt idx="1191">
                  <c:v>247.26999999999998</c:v>
                </c:pt>
                <c:pt idx="1192">
                  <c:v>247.75</c:v>
                </c:pt>
                <c:pt idx="1193">
                  <c:v>248.22399999999999</c:v>
                </c:pt>
                <c:pt idx="1194">
                  <c:v>248.72200000000001</c:v>
                </c:pt>
                <c:pt idx="1195">
                  <c:v>249.25200000000001</c:v>
                </c:pt>
                <c:pt idx="1196">
                  <c:v>249.81800000000001</c:v>
                </c:pt>
                <c:pt idx="1197">
                  <c:v>250.43800000000002</c:v>
                </c:pt>
                <c:pt idx="1198">
                  <c:v>251.11799999999999</c:v>
                </c:pt>
                <c:pt idx="1199">
                  <c:v>251.85800000000003</c:v>
                </c:pt>
                <c:pt idx="1200">
                  <c:v>252.678</c:v>
                </c:pt>
                <c:pt idx="1201">
                  <c:v>253.58</c:v>
                </c:pt>
                <c:pt idx="1202">
                  <c:v>254.57</c:v>
                </c:pt>
                <c:pt idx="1203">
                  <c:v>255.636</c:v>
                </c:pt>
                <c:pt idx="1204">
                  <c:v>256.77</c:v>
                </c:pt>
                <c:pt idx="1205">
                  <c:v>257.95400000000001</c:v>
                </c:pt>
                <c:pt idx="1206">
                  <c:v>259.17599999999999</c:v>
                </c:pt>
                <c:pt idx="1207">
                  <c:v>260.41199999999986</c:v>
                </c:pt>
                <c:pt idx="1208">
                  <c:v>261.64999999999998</c:v>
                </c:pt>
                <c:pt idx="1209">
                  <c:v>262.86200000000002</c:v>
                </c:pt>
                <c:pt idx="1210">
                  <c:v>264.03199999999987</c:v>
                </c:pt>
                <c:pt idx="1211">
                  <c:v>265.12799999999999</c:v>
                </c:pt>
                <c:pt idx="1212">
                  <c:v>266.16399999999999</c:v>
                </c:pt>
                <c:pt idx="1213">
                  <c:v>267.14000000000004</c:v>
                </c:pt>
                <c:pt idx="1214">
                  <c:v>268.06400000000002</c:v>
                </c:pt>
                <c:pt idx="1215">
                  <c:v>268.92999999999995</c:v>
                </c:pt>
                <c:pt idx="1216">
                  <c:v>269.75400000000002</c:v>
                </c:pt>
                <c:pt idx="1217">
                  <c:v>270.54399999999993</c:v>
                </c:pt>
                <c:pt idx="1218">
                  <c:v>271.29199999999986</c:v>
                </c:pt>
                <c:pt idx="1219">
                  <c:v>272.012</c:v>
                </c:pt>
                <c:pt idx="1220">
                  <c:v>272.71599999999995</c:v>
                </c:pt>
                <c:pt idx="1221">
                  <c:v>273.42200000000003</c:v>
                </c:pt>
                <c:pt idx="1222">
                  <c:v>274.13200000000001</c:v>
                </c:pt>
                <c:pt idx="1223">
                  <c:v>274.84199999999993</c:v>
                </c:pt>
                <c:pt idx="1224">
                  <c:v>275.55200000000002</c:v>
                </c:pt>
                <c:pt idx="1225">
                  <c:v>276.23599999999993</c:v>
                </c:pt>
                <c:pt idx="1226">
                  <c:v>276.87200000000001</c:v>
                </c:pt>
                <c:pt idx="1227">
                  <c:v>277.42599999999993</c:v>
                </c:pt>
                <c:pt idx="1228">
                  <c:v>277.87599999999992</c:v>
                </c:pt>
                <c:pt idx="1229">
                  <c:v>278.22000000000003</c:v>
                </c:pt>
                <c:pt idx="1230">
                  <c:v>278.43799999999993</c:v>
                </c:pt>
                <c:pt idx="1231">
                  <c:v>278.54199999999992</c:v>
                </c:pt>
                <c:pt idx="1232">
                  <c:v>278.54000000000002</c:v>
                </c:pt>
                <c:pt idx="1233">
                  <c:v>278.46599999999995</c:v>
                </c:pt>
                <c:pt idx="1234">
                  <c:v>278.31599999999992</c:v>
                </c:pt>
                <c:pt idx="1235">
                  <c:v>278.08599999999996</c:v>
                </c:pt>
                <c:pt idx="1236">
                  <c:v>277.78399999999993</c:v>
                </c:pt>
                <c:pt idx="1237">
                  <c:v>277.41999999999996</c:v>
                </c:pt>
                <c:pt idx="1238">
                  <c:v>277.07400000000001</c:v>
                </c:pt>
                <c:pt idx="1239">
                  <c:v>276.76</c:v>
                </c:pt>
                <c:pt idx="1240">
                  <c:v>276.44600000000003</c:v>
                </c:pt>
                <c:pt idx="1241">
                  <c:v>276.10000000000002</c:v>
                </c:pt>
                <c:pt idx="1242">
                  <c:v>275.69400000000002</c:v>
                </c:pt>
                <c:pt idx="1243">
                  <c:v>275.33799999999997</c:v>
                </c:pt>
                <c:pt idx="1244">
                  <c:v>275.09399999999994</c:v>
                </c:pt>
                <c:pt idx="1245">
                  <c:v>274.98799999999994</c:v>
                </c:pt>
                <c:pt idx="1246">
                  <c:v>275.01599999999996</c:v>
                </c:pt>
                <c:pt idx="1247">
                  <c:v>275.166</c:v>
                </c:pt>
                <c:pt idx="1248">
                  <c:v>275.40599999999995</c:v>
                </c:pt>
                <c:pt idx="1249">
                  <c:v>275.68400000000008</c:v>
                </c:pt>
                <c:pt idx="1250">
                  <c:v>275.95</c:v>
                </c:pt>
                <c:pt idx="1251">
                  <c:v>276.13400000000001</c:v>
                </c:pt>
                <c:pt idx="1252">
                  <c:v>276.18200000000002</c:v>
                </c:pt>
                <c:pt idx="1253">
                  <c:v>276.02799999999996</c:v>
                </c:pt>
                <c:pt idx="1254">
                  <c:v>275.74599999999992</c:v>
                </c:pt>
                <c:pt idx="1255">
                  <c:v>275.78999999999996</c:v>
                </c:pt>
                <c:pt idx="1256">
                  <c:v>276.15199999999999</c:v>
                </c:pt>
                <c:pt idx="1257">
                  <c:v>276.80799999999999</c:v>
                </c:pt>
                <c:pt idx="1258">
                  <c:v>277.73399999999987</c:v>
                </c:pt>
                <c:pt idx="1259">
                  <c:v>278.90599999999995</c:v>
                </c:pt>
                <c:pt idx="1260">
                  <c:v>280.27799999999996</c:v>
                </c:pt>
                <c:pt idx="1261">
                  <c:v>281.81599999999992</c:v>
                </c:pt>
                <c:pt idx="1262">
                  <c:v>283.48799999999994</c:v>
                </c:pt>
                <c:pt idx="1263">
                  <c:v>285.27</c:v>
                </c:pt>
                <c:pt idx="1264">
                  <c:v>287.17200000000008</c:v>
                </c:pt>
                <c:pt idx="1265">
                  <c:v>289.20999999999992</c:v>
                </c:pt>
                <c:pt idx="1266">
                  <c:v>291.39999999999992</c:v>
                </c:pt>
                <c:pt idx="1267">
                  <c:v>293.75799999999992</c:v>
                </c:pt>
                <c:pt idx="1268">
                  <c:v>296.28799999999995</c:v>
                </c:pt>
                <c:pt idx="1269">
                  <c:v>298.98399999999987</c:v>
                </c:pt>
                <c:pt idx="1270">
                  <c:v>301.80399999999992</c:v>
                </c:pt>
                <c:pt idx="1271">
                  <c:v>304.67399999999992</c:v>
                </c:pt>
                <c:pt idx="1272">
                  <c:v>307.56799999999993</c:v>
                </c:pt>
                <c:pt idx="1273">
                  <c:v>310.44799999999992</c:v>
                </c:pt>
                <c:pt idx="1274">
                  <c:v>313.30200000000002</c:v>
                </c:pt>
                <c:pt idx="1275">
                  <c:v>316.08999999999992</c:v>
                </c:pt>
                <c:pt idx="1276">
                  <c:v>318.80799999999999</c:v>
                </c:pt>
                <c:pt idx="1277">
                  <c:v>321.48599999999993</c:v>
                </c:pt>
                <c:pt idx="1278">
                  <c:v>324.17399999999992</c:v>
                </c:pt>
                <c:pt idx="1279">
                  <c:v>326.94200000000001</c:v>
                </c:pt>
                <c:pt idx="1280">
                  <c:v>329.858</c:v>
                </c:pt>
                <c:pt idx="1281">
                  <c:v>332.93400000000003</c:v>
                </c:pt>
                <c:pt idx="1282">
                  <c:v>336.12799999999999</c:v>
                </c:pt>
                <c:pt idx="1283">
                  <c:v>339.34199999999993</c:v>
                </c:pt>
                <c:pt idx="1284">
                  <c:v>342.55799999999999</c:v>
                </c:pt>
                <c:pt idx="1285">
                  <c:v>345.75400000000002</c:v>
                </c:pt>
                <c:pt idx="1286">
                  <c:v>348.8</c:v>
                </c:pt>
                <c:pt idx="1287">
                  <c:v>351.53599999999994</c:v>
                </c:pt>
                <c:pt idx="1288">
                  <c:v>353.678</c:v>
                </c:pt>
                <c:pt idx="1289">
                  <c:v>354.51400000000001</c:v>
                </c:pt>
                <c:pt idx="1290">
                  <c:v>356.10399999999993</c:v>
                </c:pt>
                <c:pt idx="1291">
                  <c:v>359.08</c:v>
                </c:pt>
                <c:pt idx="1292">
                  <c:v>362.27799999999996</c:v>
                </c:pt>
                <c:pt idx="1293">
                  <c:v>365.512</c:v>
                </c:pt>
                <c:pt idx="1294">
                  <c:v>368.77</c:v>
                </c:pt>
                <c:pt idx="1295">
                  <c:v>372.03</c:v>
                </c:pt>
                <c:pt idx="1296">
                  <c:v>375.28</c:v>
                </c:pt>
                <c:pt idx="1297">
                  <c:v>378.53199999999987</c:v>
                </c:pt>
                <c:pt idx="1298">
                  <c:v>381.78</c:v>
                </c:pt>
                <c:pt idx="1299">
                  <c:v>385.02</c:v>
                </c:pt>
                <c:pt idx="1300">
                  <c:v>388.25799999999992</c:v>
                </c:pt>
                <c:pt idx="1301">
                  <c:v>391.48599999999993</c:v>
                </c:pt>
                <c:pt idx="1302">
                  <c:v>394.71</c:v>
                </c:pt>
                <c:pt idx="1303">
                  <c:v>397.93799999999993</c:v>
                </c:pt>
                <c:pt idx="1304">
                  <c:v>400.99400000000003</c:v>
                </c:pt>
                <c:pt idx="1305">
                  <c:v>402.98799999999994</c:v>
                </c:pt>
                <c:pt idx="1306">
                  <c:v>403.322</c:v>
                </c:pt>
                <c:pt idx="1307">
                  <c:v>405.11599999999999</c:v>
                </c:pt>
                <c:pt idx="1308">
                  <c:v>408.05</c:v>
                </c:pt>
                <c:pt idx="1309">
                  <c:v>411.15400000000005</c:v>
                </c:pt>
                <c:pt idx="1310">
                  <c:v>414.28399999999993</c:v>
                </c:pt>
                <c:pt idx="1311">
                  <c:v>417.42599999999993</c:v>
                </c:pt>
                <c:pt idx="1312">
                  <c:v>420.56799999999993</c:v>
                </c:pt>
                <c:pt idx="1313">
                  <c:v>423.71</c:v>
                </c:pt>
                <c:pt idx="1314">
                  <c:v>426.846</c:v>
                </c:pt>
                <c:pt idx="1315">
                  <c:v>429.97799999999995</c:v>
                </c:pt>
                <c:pt idx="1316">
                  <c:v>433.09799999999996</c:v>
                </c:pt>
                <c:pt idx="1317">
                  <c:v>436.20800000000003</c:v>
                </c:pt>
                <c:pt idx="1318">
                  <c:v>439.31200000000001</c:v>
                </c:pt>
                <c:pt idx="1319">
                  <c:v>442.404</c:v>
                </c:pt>
                <c:pt idx="1320">
                  <c:v>445.48799999999994</c:v>
                </c:pt>
                <c:pt idx="1321">
                  <c:v>448.56599999999992</c:v>
                </c:pt>
                <c:pt idx="1322">
                  <c:v>451.62799999999999</c:v>
                </c:pt>
                <c:pt idx="1323">
                  <c:v>454.47999999999996</c:v>
                </c:pt>
                <c:pt idx="1324">
                  <c:v>455.58799999999997</c:v>
                </c:pt>
                <c:pt idx="1325">
                  <c:v>456.14400000000006</c:v>
                </c:pt>
                <c:pt idx="1326">
                  <c:v>458.452</c:v>
                </c:pt>
                <c:pt idx="1327">
                  <c:v>461.262</c:v>
                </c:pt>
                <c:pt idx="1328">
                  <c:v>463.45800000000003</c:v>
                </c:pt>
                <c:pt idx="1329">
                  <c:v>463.85199999999992</c:v>
                </c:pt>
                <c:pt idx="1330">
                  <c:v>464.91999999999996</c:v>
                </c:pt>
                <c:pt idx="1331">
                  <c:v>467.44</c:v>
                </c:pt>
                <c:pt idx="1332">
                  <c:v>470.18599999999992</c:v>
                </c:pt>
                <c:pt idx="1333">
                  <c:v>472.95400000000001</c:v>
                </c:pt>
                <c:pt idx="1334">
                  <c:v>475.71999999999997</c:v>
                </c:pt>
                <c:pt idx="1335">
                  <c:v>478.48399999999987</c:v>
                </c:pt>
                <c:pt idx="1336">
                  <c:v>481.24</c:v>
                </c:pt>
                <c:pt idx="1337">
                  <c:v>483.97799999999995</c:v>
                </c:pt>
                <c:pt idx="1338">
                  <c:v>486.38</c:v>
                </c:pt>
                <c:pt idx="1339">
                  <c:v>488.178</c:v>
                </c:pt>
                <c:pt idx="1340">
                  <c:v>489.36399999999992</c:v>
                </c:pt>
                <c:pt idx="1341">
                  <c:v>490.01</c:v>
                </c:pt>
                <c:pt idx="1342">
                  <c:v>490.202</c:v>
                </c:pt>
                <c:pt idx="1343">
                  <c:v>489.99400000000003</c:v>
                </c:pt>
                <c:pt idx="1344">
                  <c:v>489.40999999999997</c:v>
                </c:pt>
                <c:pt idx="1345">
                  <c:v>489.012</c:v>
                </c:pt>
                <c:pt idx="1346">
                  <c:v>488.96799999999996</c:v>
                </c:pt>
                <c:pt idx="1347">
                  <c:v>489.24</c:v>
                </c:pt>
                <c:pt idx="1348">
                  <c:v>489.71199999999993</c:v>
                </c:pt>
                <c:pt idx="1349">
                  <c:v>490.22599999999994</c:v>
                </c:pt>
                <c:pt idx="1350">
                  <c:v>490.58799999999997</c:v>
                </c:pt>
                <c:pt idx="1351">
                  <c:v>490.61200000000002</c:v>
                </c:pt>
                <c:pt idx="1352">
                  <c:v>490.18</c:v>
                </c:pt>
                <c:pt idx="1353">
                  <c:v>489.75</c:v>
                </c:pt>
                <c:pt idx="1354">
                  <c:v>489.81</c:v>
                </c:pt>
                <c:pt idx="1355">
                  <c:v>490.28599999999994</c:v>
                </c:pt>
                <c:pt idx="1356">
                  <c:v>491.05599999999993</c:v>
                </c:pt>
                <c:pt idx="1357">
                  <c:v>491.96799999999996</c:v>
                </c:pt>
                <c:pt idx="1358">
                  <c:v>492.83</c:v>
                </c:pt>
                <c:pt idx="1359">
                  <c:v>493.42999999999995</c:v>
                </c:pt>
                <c:pt idx="1360">
                  <c:v>493.57</c:v>
                </c:pt>
                <c:pt idx="1361">
                  <c:v>493.12400000000002</c:v>
                </c:pt>
                <c:pt idx="1362">
                  <c:v>492.51</c:v>
                </c:pt>
                <c:pt idx="1363">
                  <c:v>492.44</c:v>
                </c:pt>
                <c:pt idx="1364">
                  <c:v>492.79599999999994</c:v>
                </c:pt>
                <c:pt idx="1365">
                  <c:v>493.48999999999995</c:v>
                </c:pt>
                <c:pt idx="1366">
                  <c:v>494.49599999999987</c:v>
                </c:pt>
                <c:pt idx="1367">
                  <c:v>496.04599999999999</c:v>
                </c:pt>
                <c:pt idx="1368">
                  <c:v>498.34399999999999</c:v>
                </c:pt>
                <c:pt idx="1369">
                  <c:v>500.79199999999986</c:v>
                </c:pt>
                <c:pt idx="1370">
                  <c:v>503.27799999999996</c:v>
                </c:pt>
                <c:pt idx="1371">
                  <c:v>505.75400000000002</c:v>
                </c:pt>
                <c:pt idx="1372">
                  <c:v>508.21599999999995</c:v>
                </c:pt>
                <c:pt idx="1373">
                  <c:v>510.68400000000008</c:v>
                </c:pt>
                <c:pt idx="1374">
                  <c:v>513.14800000000002</c:v>
                </c:pt>
                <c:pt idx="1375">
                  <c:v>515.61400000000003</c:v>
                </c:pt>
                <c:pt idx="1376">
                  <c:v>518.09</c:v>
                </c:pt>
                <c:pt idx="1377">
                  <c:v>520.57400000000007</c:v>
                </c:pt>
                <c:pt idx="1378">
                  <c:v>523.06599999999992</c:v>
                </c:pt>
                <c:pt idx="1379">
                  <c:v>525.5619999999999</c:v>
                </c:pt>
                <c:pt idx="1380">
                  <c:v>528.05999999999983</c:v>
                </c:pt>
                <c:pt idx="1381">
                  <c:v>530.55599999999993</c:v>
                </c:pt>
                <c:pt idx="1382">
                  <c:v>533.05799999999988</c:v>
                </c:pt>
                <c:pt idx="1383">
                  <c:v>534.03599999999983</c:v>
                </c:pt>
                <c:pt idx="1384">
                  <c:v>534.57600000000002</c:v>
                </c:pt>
                <c:pt idx="1385">
                  <c:v>536.83199999999988</c:v>
                </c:pt>
                <c:pt idx="1386">
                  <c:v>539.36799999999994</c:v>
                </c:pt>
                <c:pt idx="1387">
                  <c:v>541.95799999999986</c:v>
                </c:pt>
                <c:pt idx="1388">
                  <c:v>544.56599999999992</c:v>
                </c:pt>
                <c:pt idx="1389">
                  <c:v>547.17999999999995</c:v>
                </c:pt>
                <c:pt idx="1390">
                  <c:v>549.80399999999997</c:v>
                </c:pt>
                <c:pt idx="1391">
                  <c:v>552.44199999999989</c:v>
                </c:pt>
                <c:pt idx="1392">
                  <c:v>555.10400000000004</c:v>
                </c:pt>
                <c:pt idx="1393">
                  <c:v>557.79200000000003</c:v>
                </c:pt>
                <c:pt idx="1394">
                  <c:v>560.50800000000004</c:v>
                </c:pt>
                <c:pt idx="1395">
                  <c:v>563.24400000000003</c:v>
                </c:pt>
                <c:pt idx="1396">
                  <c:v>565.99400000000003</c:v>
                </c:pt>
                <c:pt idx="1397">
                  <c:v>568.75199999999984</c:v>
                </c:pt>
                <c:pt idx="1398">
                  <c:v>571.51</c:v>
                </c:pt>
                <c:pt idx="1399">
                  <c:v>574.2700000000001</c:v>
                </c:pt>
                <c:pt idx="1400">
                  <c:v>577.04999999999984</c:v>
                </c:pt>
                <c:pt idx="1401">
                  <c:v>579.86799999999994</c:v>
                </c:pt>
                <c:pt idx="1402">
                  <c:v>582.72400000000005</c:v>
                </c:pt>
                <c:pt idx="1403">
                  <c:v>585.62199999999996</c:v>
                </c:pt>
                <c:pt idx="1404">
                  <c:v>588.54999999999984</c:v>
                </c:pt>
                <c:pt idx="1405">
                  <c:v>591.5</c:v>
                </c:pt>
                <c:pt idx="1406">
                  <c:v>594.47</c:v>
                </c:pt>
                <c:pt idx="1407">
                  <c:v>597.45799999999986</c:v>
                </c:pt>
                <c:pt idx="1408">
                  <c:v>600.46400000000006</c:v>
                </c:pt>
                <c:pt idx="1409">
                  <c:v>603.47400000000005</c:v>
                </c:pt>
                <c:pt idx="1410">
                  <c:v>606.48800000000017</c:v>
                </c:pt>
                <c:pt idx="1411">
                  <c:v>609.50400000000002</c:v>
                </c:pt>
                <c:pt idx="1412">
                  <c:v>612.03599999999983</c:v>
                </c:pt>
                <c:pt idx="1413">
                  <c:v>613.46400000000006</c:v>
                </c:pt>
                <c:pt idx="1414">
                  <c:v>613.46599999999989</c:v>
                </c:pt>
                <c:pt idx="1415">
                  <c:v>614.3599999999999</c:v>
                </c:pt>
                <c:pt idx="1416">
                  <c:v>616.35199999999986</c:v>
                </c:pt>
                <c:pt idx="1417">
                  <c:v>618.9319999999999</c:v>
                </c:pt>
                <c:pt idx="1418">
                  <c:v>621.61199999999997</c:v>
                </c:pt>
                <c:pt idx="1419">
                  <c:v>623.94999999999993</c:v>
                </c:pt>
                <c:pt idx="1420">
                  <c:v>625.60400000000004</c:v>
                </c:pt>
                <c:pt idx="1421">
                  <c:v>626.33999999999992</c:v>
                </c:pt>
                <c:pt idx="1422">
                  <c:v>626.35599999999988</c:v>
                </c:pt>
                <c:pt idx="1423">
                  <c:v>627.46799999999985</c:v>
                </c:pt>
                <c:pt idx="1424">
                  <c:v>629.53599999999983</c:v>
                </c:pt>
                <c:pt idx="1425">
                  <c:v>632.35799999999972</c:v>
                </c:pt>
                <c:pt idx="1426">
                  <c:v>635.53399999999999</c:v>
                </c:pt>
                <c:pt idx="1427">
                  <c:v>638.78200000000004</c:v>
                </c:pt>
                <c:pt idx="1428">
                  <c:v>642.05199999999991</c:v>
                </c:pt>
                <c:pt idx="1429">
                  <c:v>645.33999999999992</c:v>
                </c:pt>
                <c:pt idx="1430">
                  <c:v>648.60799999999983</c:v>
                </c:pt>
                <c:pt idx="1431">
                  <c:v>651.84199999999987</c:v>
                </c:pt>
                <c:pt idx="1432">
                  <c:v>655.04199999999992</c:v>
                </c:pt>
                <c:pt idx="1433">
                  <c:v>658.20399999999995</c:v>
                </c:pt>
                <c:pt idx="1434">
                  <c:v>661.32999999999993</c:v>
                </c:pt>
                <c:pt idx="1435">
                  <c:v>664.42599999999993</c:v>
                </c:pt>
                <c:pt idx="1436">
                  <c:v>667.50199999999984</c:v>
                </c:pt>
                <c:pt idx="1437">
                  <c:v>670.4559999999999</c:v>
                </c:pt>
                <c:pt idx="1438">
                  <c:v>673.23599999999999</c:v>
                </c:pt>
                <c:pt idx="1439">
                  <c:v>675.84999999999991</c:v>
                </c:pt>
                <c:pt idx="1440">
                  <c:v>678.33399999999983</c:v>
                </c:pt>
                <c:pt idx="1441">
                  <c:v>680.71</c:v>
                </c:pt>
                <c:pt idx="1442">
                  <c:v>682.99800000000005</c:v>
                </c:pt>
                <c:pt idx="1443">
                  <c:v>685.19600000000003</c:v>
                </c:pt>
                <c:pt idx="1444">
                  <c:v>687.29800000000012</c:v>
                </c:pt>
                <c:pt idx="1445">
                  <c:v>689.29000000000008</c:v>
                </c:pt>
                <c:pt idx="1446">
                  <c:v>691.17200000000003</c:v>
                </c:pt>
                <c:pt idx="1447">
                  <c:v>692.93599999999992</c:v>
                </c:pt>
                <c:pt idx="1448">
                  <c:v>694.57</c:v>
                </c:pt>
                <c:pt idx="1449">
                  <c:v>696.048</c:v>
                </c:pt>
                <c:pt idx="1450">
                  <c:v>697.35799999999972</c:v>
                </c:pt>
                <c:pt idx="1451">
                  <c:v>698.476</c:v>
                </c:pt>
                <c:pt idx="1452">
                  <c:v>699.39800000000002</c:v>
                </c:pt>
                <c:pt idx="1453">
                  <c:v>700.12</c:v>
                </c:pt>
                <c:pt idx="1454">
                  <c:v>700.64</c:v>
                </c:pt>
                <c:pt idx="1455">
                  <c:v>700.97799999999984</c:v>
                </c:pt>
                <c:pt idx="1456">
                  <c:v>701.13599999999997</c:v>
                </c:pt>
                <c:pt idx="1457">
                  <c:v>701.12199999999996</c:v>
                </c:pt>
                <c:pt idx="1458">
                  <c:v>700.94599999999991</c:v>
                </c:pt>
                <c:pt idx="1459">
                  <c:v>700.60799999999983</c:v>
                </c:pt>
                <c:pt idx="1460">
                  <c:v>700.09799999999996</c:v>
                </c:pt>
                <c:pt idx="1461">
                  <c:v>699.49800000000005</c:v>
                </c:pt>
                <c:pt idx="1462">
                  <c:v>699.03199999999993</c:v>
                </c:pt>
                <c:pt idx="1463">
                  <c:v>698.67600000000004</c:v>
                </c:pt>
                <c:pt idx="1464">
                  <c:v>698.39199999999994</c:v>
                </c:pt>
                <c:pt idx="1465">
                  <c:v>698.16399999999999</c:v>
                </c:pt>
                <c:pt idx="1466">
                  <c:v>697.97199999999998</c:v>
                </c:pt>
                <c:pt idx="1467">
                  <c:v>697.79200000000003</c:v>
                </c:pt>
                <c:pt idx="1468">
                  <c:v>697.63</c:v>
                </c:pt>
                <c:pt idx="1469">
                  <c:v>697.46599999999989</c:v>
                </c:pt>
                <c:pt idx="1470">
                  <c:v>697.28400000000011</c:v>
                </c:pt>
                <c:pt idx="1471">
                  <c:v>697.04</c:v>
                </c:pt>
                <c:pt idx="1472">
                  <c:v>696.67200000000003</c:v>
                </c:pt>
                <c:pt idx="1473">
                  <c:v>696.15199999999993</c:v>
                </c:pt>
                <c:pt idx="1474">
                  <c:v>695.48199999999997</c:v>
                </c:pt>
                <c:pt idx="1475">
                  <c:v>694.94399999999996</c:v>
                </c:pt>
                <c:pt idx="1476">
                  <c:v>694.50599999999997</c:v>
                </c:pt>
                <c:pt idx="1477">
                  <c:v>694.12199999999996</c:v>
                </c:pt>
                <c:pt idx="1478">
                  <c:v>693.74400000000003</c:v>
                </c:pt>
                <c:pt idx="1479">
                  <c:v>693.32799999999986</c:v>
                </c:pt>
                <c:pt idx="1480">
                  <c:v>692.84999999999991</c:v>
                </c:pt>
                <c:pt idx="1481">
                  <c:v>692.29600000000005</c:v>
                </c:pt>
                <c:pt idx="1482">
                  <c:v>691.65599999999984</c:v>
                </c:pt>
                <c:pt idx="1483">
                  <c:v>690.93999999999994</c:v>
                </c:pt>
                <c:pt idx="1484">
                  <c:v>690.14599999999996</c:v>
                </c:pt>
                <c:pt idx="1485">
                  <c:v>689.42399999999998</c:v>
                </c:pt>
                <c:pt idx="1486">
                  <c:v>688.76199999999983</c:v>
                </c:pt>
                <c:pt idx="1487">
                  <c:v>688.12400000000002</c:v>
                </c:pt>
                <c:pt idx="1488">
                  <c:v>687.48199999999997</c:v>
                </c:pt>
                <c:pt idx="1489">
                  <c:v>686.79800000000012</c:v>
                </c:pt>
                <c:pt idx="1490">
                  <c:v>686.05</c:v>
                </c:pt>
                <c:pt idx="1491">
                  <c:v>685.23</c:v>
                </c:pt>
                <c:pt idx="1492">
                  <c:v>684.32799999999986</c:v>
                </c:pt>
                <c:pt idx="1493">
                  <c:v>683.42199999999991</c:v>
                </c:pt>
                <c:pt idx="1494">
                  <c:v>682.53800000000001</c:v>
                </c:pt>
                <c:pt idx="1495">
                  <c:v>681.65800000000002</c:v>
                </c:pt>
                <c:pt idx="1496">
                  <c:v>680.77400000000011</c:v>
                </c:pt>
                <c:pt idx="1497">
                  <c:v>679.88</c:v>
                </c:pt>
                <c:pt idx="1498">
                  <c:v>678.97199999999998</c:v>
                </c:pt>
                <c:pt idx="1499">
                  <c:v>678.06</c:v>
                </c:pt>
                <c:pt idx="1500">
                  <c:v>677.154</c:v>
                </c:pt>
                <c:pt idx="1501">
                  <c:v>676.28599999999994</c:v>
                </c:pt>
                <c:pt idx="1502">
                  <c:v>675.48599999999999</c:v>
                </c:pt>
                <c:pt idx="1503">
                  <c:v>674.78200000000004</c:v>
                </c:pt>
                <c:pt idx="1504">
                  <c:v>674.17400000000009</c:v>
                </c:pt>
                <c:pt idx="1505">
                  <c:v>673.65</c:v>
                </c:pt>
                <c:pt idx="1506">
                  <c:v>673.17000000000007</c:v>
                </c:pt>
                <c:pt idx="1507">
                  <c:v>672.73</c:v>
                </c:pt>
                <c:pt idx="1508">
                  <c:v>672.2940000000001</c:v>
                </c:pt>
                <c:pt idx="1509">
                  <c:v>671.83399999999983</c:v>
                </c:pt>
                <c:pt idx="1510">
                  <c:v>671.30199999999991</c:v>
                </c:pt>
                <c:pt idx="1511">
                  <c:v>670.69600000000003</c:v>
                </c:pt>
                <c:pt idx="1512">
                  <c:v>670.34399999999994</c:v>
                </c:pt>
                <c:pt idx="1513">
                  <c:v>670.31</c:v>
                </c:pt>
                <c:pt idx="1514">
                  <c:v>670.66599999999994</c:v>
                </c:pt>
                <c:pt idx="1515">
                  <c:v>671.48599999999999</c:v>
                </c:pt>
                <c:pt idx="1516">
                  <c:v>672.88199999999983</c:v>
                </c:pt>
                <c:pt idx="1517">
                  <c:v>675.01</c:v>
                </c:pt>
                <c:pt idx="1518">
                  <c:v>677.7</c:v>
                </c:pt>
                <c:pt idx="1519">
                  <c:v>680.50400000000002</c:v>
                </c:pt>
                <c:pt idx="1520">
                  <c:v>683.34399999999994</c:v>
                </c:pt>
                <c:pt idx="1521">
                  <c:v>686.20600000000002</c:v>
                </c:pt>
                <c:pt idx="1522">
                  <c:v>689.09799999999996</c:v>
                </c:pt>
                <c:pt idx="1523">
                  <c:v>692.01800000000003</c:v>
                </c:pt>
                <c:pt idx="1524">
                  <c:v>694.96599999999989</c:v>
                </c:pt>
                <c:pt idx="1525">
                  <c:v>697.93599999999992</c:v>
                </c:pt>
                <c:pt idx="1526">
                  <c:v>700.92</c:v>
                </c:pt>
                <c:pt idx="1527">
                  <c:v>703.91199999999992</c:v>
                </c:pt>
                <c:pt idx="1528">
                  <c:v>706.91399999999999</c:v>
                </c:pt>
                <c:pt idx="1529">
                  <c:v>709.91599999999994</c:v>
                </c:pt>
                <c:pt idx="1530">
                  <c:v>712.92399999999998</c:v>
                </c:pt>
                <c:pt idx="1531">
                  <c:v>715.93799999999987</c:v>
                </c:pt>
                <c:pt idx="1532">
                  <c:v>718.9559999999999</c:v>
                </c:pt>
                <c:pt idx="1533">
                  <c:v>721.98</c:v>
                </c:pt>
                <c:pt idx="1534">
                  <c:v>725.03199999999993</c:v>
                </c:pt>
                <c:pt idx="1535">
                  <c:v>728.05399999999997</c:v>
                </c:pt>
                <c:pt idx="1536">
                  <c:v>730.24800000000005</c:v>
                </c:pt>
                <c:pt idx="1537">
                  <c:v>730.84399999999994</c:v>
                </c:pt>
                <c:pt idx="1538">
                  <c:v>731.99400000000003</c:v>
                </c:pt>
                <c:pt idx="1539">
                  <c:v>734.78000000000009</c:v>
                </c:pt>
                <c:pt idx="1540">
                  <c:v>737.88599999999997</c:v>
                </c:pt>
                <c:pt idx="1541">
                  <c:v>741.06599999999992</c:v>
                </c:pt>
                <c:pt idx="1542">
                  <c:v>744.27800000000013</c:v>
                </c:pt>
                <c:pt idx="1543">
                  <c:v>747.49</c:v>
                </c:pt>
                <c:pt idx="1544">
                  <c:v>750.69</c:v>
                </c:pt>
                <c:pt idx="1545">
                  <c:v>753.87800000000004</c:v>
                </c:pt>
                <c:pt idx="1546">
                  <c:v>757.0619999999999</c:v>
                </c:pt>
                <c:pt idx="1547">
                  <c:v>760.25199999999984</c:v>
                </c:pt>
                <c:pt idx="1548">
                  <c:v>763.46400000000006</c:v>
                </c:pt>
                <c:pt idx="1549">
                  <c:v>766.70799999999997</c:v>
                </c:pt>
                <c:pt idx="1550">
                  <c:v>769.98599999999999</c:v>
                </c:pt>
                <c:pt idx="1551">
                  <c:v>773.26199999999983</c:v>
                </c:pt>
                <c:pt idx="1552">
                  <c:v>776.50400000000002</c:v>
                </c:pt>
                <c:pt idx="1553">
                  <c:v>779.726</c:v>
                </c:pt>
                <c:pt idx="1554">
                  <c:v>782.92</c:v>
                </c:pt>
                <c:pt idx="1555">
                  <c:v>786.08399999999995</c:v>
                </c:pt>
                <c:pt idx="1556">
                  <c:v>789.22</c:v>
                </c:pt>
                <c:pt idx="1557">
                  <c:v>792.33399999999983</c:v>
                </c:pt>
                <c:pt idx="1558">
                  <c:v>795.44199999999989</c:v>
                </c:pt>
                <c:pt idx="1559">
                  <c:v>798.54599999999994</c:v>
                </c:pt>
                <c:pt idx="1560">
                  <c:v>801.64599999999996</c:v>
                </c:pt>
                <c:pt idx="1561">
                  <c:v>804.73199999999997</c:v>
                </c:pt>
                <c:pt idx="1562">
                  <c:v>807.5619999999999</c:v>
                </c:pt>
                <c:pt idx="1563">
                  <c:v>809.42599999999993</c:v>
                </c:pt>
                <c:pt idx="1564">
                  <c:v>810.10799999999983</c:v>
                </c:pt>
                <c:pt idx="1565">
                  <c:v>809.98199999999997</c:v>
                </c:pt>
                <c:pt idx="1566">
                  <c:v>810.84199999999987</c:v>
                </c:pt>
                <c:pt idx="1567">
                  <c:v>812.53599999999983</c:v>
                </c:pt>
                <c:pt idx="1568">
                  <c:v>814.94199999999989</c:v>
                </c:pt>
                <c:pt idx="1569">
                  <c:v>817.67600000000004</c:v>
                </c:pt>
                <c:pt idx="1570">
                  <c:v>820.44999999999993</c:v>
                </c:pt>
                <c:pt idx="1571">
                  <c:v>823.20399999999995</c:v>
                </c:pt>
                <c:pt idx="1572">
                  <c:v>825.93599999999992</c:v>
                </c:pt>
                <c:pt idx="1573">
                  <c:v>828.65599999999984</c:v>
                </c:pt>
                <c:pt idx="1574">
                  <c:v>831.36199999999985</c:v>
                </c:pt>
                <c:pt idx="1575">
                  <c:v>834.06</c:v>
                </c:pt>
                <c:pt idx="1576">
                  <c:v>836.75199999999984</c:v>
                </c:pt>
                <c:pt idx="1577">
                  <c:v>839.43399999999997</c:v>
                </c:pt>
                <c:pt idx="1578">
                  <c:v>842.09</c:v>
                </c:pt>
                <c:pt idx="1579">
                  <c:v>844.71400000000017</c:v>
                </c:pt>
                <c:pt idx="1580">
                  <c:v>847.32399999999996</c:v>
                </c:pt>
                <c:pt idx="1581">
                  <c:v>849.91</c:v>
                </c:pt>
                <c:pt idx="1582">
                  <c:v>852.48599999999999</c:v>
                </c:pt>
                <c:pt idx="1583">
                  <c:v>855.05199999999991</c:v>
                </c:pt>
                <c:pt idx="1584">
                  <c:v>857.596</c:v>
                </c:pt>
                <c:pt idx="1585">
                  <c:v>860.14400000000001</c:v>
                </c:pt>
                <c:pt idx="1586">
                  <c:v>862.69200000000001</c:v>
                </c:pt>
                <c:pt idx="1587">
                  <c:v>865.25199999999984</c:v>
                </c:pt>
                <c:pt idx="1588">
                  <c:v>867.78800000000012</c:v>
                </c:pt>
                <c:pt idx="1589">
                  <c:v>870.22</c:v>
                </c:pt>
                <c:pt idx="1590">
                  <c:v>872.51800000000003</c:v>
                </c:pt>
                <c:pt idx="1591">
                  <c:v>874.69400000000007</c:v>
                </c:pt>
                <c:pt idx="1592">
                  <c:v>876.74400000000003</c:v>
                </c:pt>
                <c:pt idx="1593">
                  <c:v>878.66</c:v>
                </c:pt>
                <c:pt idx="1594">
                  <c:v>880.4559999999999</c:v>
                </c:pt>
                <c:pt idx="1595">
                  <c:v>882.10599999999999</c:v>
                </c:pt>
                <c:pt idx="1596">
                  <c:v>883.61</c:v>
                </c:pt>
                <c:pt idx="1597">
                  <c:v>884.95999999999992</c:v>
                </c:pt>
                <c:pt idx="1598">
                  <c:v>886.154</c:v>
                </c:pt>
                <c:pt idx="1599">
                  <c:v>887.19799999999998</c:v>
                </c:pt>
                <c:pt idx="1600">
                  <c:v>888.09400000000005</c:v>
                </c:pt>
                <c:pt idx="1601">
                  <c:v>888.84599999999989</c:v>
                </c:pt>
                <c:pt idx="1602">
                  <c:v>889.44399999999996</c:v>
                </c:pt>
                <c:pt idx="1603">
                  <c:v>889.87800000000004</c:v>
                </c:pt>
                <c:pt idx="1604">
                  <c:v>890.13400000000001</c:v>
                </c:pt>
                <c:pt idx="1605">
                  <c:v>890.21600000000001</c:v>
                </c:pt>
                <c:pt idx="1606">
                  <c:v>890.13</c:v>
                </c:pt>
                <c:pt idx="1607">
                  <c:v>889.87599999999998</c:v>
                </c:pt>
                <c:pt idx="1608">
                  <c:v>889.46400000000006</c:v>
                </c:pt>
                <c:pt idx="1609">
                  <c:v>888.90199999999993</c:v>
                </c:pt>
                <c:pt idx="1610">
                  <c:v>888.20600000000002</c:v>
                </c:pt>
                <c:pt idx="1611">
                  <c:v>887.55199999999991</c:v>
                </c:pt>
                <c:pt idx="1612">
                  <c:v>887.03399999999999</c:v>
                </c:pt>
                <c:pt idx="1613">
                  <c:v>886.61599999999999</c:v>
                </c:pt>
                <c:pt idx="1614">
                  <c:v>886.30799999999988</c:v>
                </c:pt>
                <c:pt idx="1615">
                  <c:v>886.10400000000004</c:v>
                </c:pt>
                <c:pt idx="1616">
                  <c:v>886.01599999999996</c:v>
                </c:pt>
                <c:pt idx="1617">
                  <c:v>886.06399999999996</c:v>
                </c:pt>
                <c:pt idx="1618">
                  <c:v>886.2940000000001</c:v>
                </c:pt>
                <c:pt idx="1619">
                  <c:v>886.76599999999996</c:v>
                </c:pt>
                <c:pt idx="1620">
                  <c:v>887.64800000000002</c:v>
                </c:pt>
                <c:pt idx="1621">
                  <c:v>889.29200000000003</c:v>
                </c:pt>
                <c:pt idx="1622">
                  <c:v>891.67000000000007</c:v>
                </c:pt>
                <c:pt idx="1623">
                  <c:v>894.18200000000002</c:v>
                </c:pt>
                <c:pt idx="1624">
                  <c:v>896.71799999999996</c:v>
                </c:pt>
                <c:pt idx="1625">
                  <c:v>899.26199999999983</c:v>
                </c:pt>
                <c:pt idx="1626">
                  <c:v>901.81</c:v>
                </c:pt>
                <c:pt idx="1627">
                  <c:v>904.36399999999992</c:v>
                </c:pt>
                <c:pt idx="1628">
                  <c:v>906.928</c:v>
                </c:pt>
                <c:pt idx="1629">
                  <c:v>909.50800000000004</c:v>
                </c:pt>
                <c:pt idx="1630">
                  <c:v>912.09799999999996</c:v>
                </c:pt>
                <c:pt idx="1631">
                  <c:v>914.16599999999994</c:v>
                </c:pt>
                <c:pt idx="1632">
                  <c:v>914.91800000000001</c:v>
                </c:pt>
                <c:pt idx="1633">
                  <c:v>914.45799999999986</c:v>
                </c:pt>
                <c:pt idx="1634">
                  <c:v>915.63199999999983</c:v>
                </c:pt>
                <c:pt idx="1635">
                  <c:v>918.024</c:v>
                </c:pt>
                <c:pt idx="1636">
                  <c:v>920.72199999999998</c:v>
                </c:pt>
                <c:pt idx="1637">
                  <c:v>923.49599999999998</c:v>
                </c:pt>
                <c:pt idx="1638">
                  <c:v>926.31799999999987</c:v>
                </c:pt>
                <c:pt idx="1639">
                  <c:v>929.18600000000004</c:v>
                </c:pt>
                <c:pt idx="1640">
                  <c:v>932.09</c:v>
                </c:pt>
                <c:pt idx="1641">
                  <c:v>935.03199999999993</c:v>
                </c:pt>
                <c:pt idx="1642">
                  <c:v>937.99199999999996</c:v>
                </c:pt>
                <c:pt idx="1643">
                  <c:v>941.00199999999984</c:v>
                </c:pt>
                <c:pt idx="1644">
                  <c:v>944.04199999999992</c:v>
                </c:pt>
                <c:pt idx="1645">
                  <c:v>947.15199999999993</c:v>
                </c:pt>
                <c:pt idx="1646">
                  <c:v>950.226</c:v>
                </c:pt>
                <c:pt idx="1647">
                  <c:v>953.048</c:v>
                </c:pt>
                <c:pt idx="1648">
                  <c:v>955.524</c:v>
                </c:pt>
                <c:pt idx="1649">
                  <c:v>957.64199999999994</c:v>
                </c:pt>
                <c:pt idx="1650">
                  <c:v>959.53599999999983</c:v>
                </c:pt>
                <c:pt idx="1651">
                  <c:v>961.36799999999994</c:v>
                </c:pt>
                <c:pt idx="1652">
                  <c:v>963.26199999999983</c:v>
                </c:pt>
                <c:pt idx="1653">
                  <c:v>965.31799999999987</c:v>
                </c:pt>
                <c:pt idx="1654">
                  <c:v>967.55799999999988</c:v>
                </c:pt>
                <c:pt idx="1655">
                  <c:v>969.93999999999994</c:v>
                </c:pt>
                <c:pt idx="1656">
                  <c:v>972.39599999999996</c:v>
                </c:pt>
                <c:pt idx="1657">
                  <c:v>974.68000000000006</c:v>
                </c:pt>
                <c:pt idx="1658">
                  <c:v>976.69400000000007</c:v>
                </c:pt>
                <c:pt idx="1659">
                  <c:v>978.39400000000001</c:v>
                </c:pt>
                <c:pt idx="1660">
                  <c:v>979.80599999999993</c:v>
                </c:pt>
                <c:pt idx="1661">
                  <c:v>980.97400000000005</c:v>
                </c:pt>
                <c:pt idx="1662">
                  <c:v>981.96199999999988</c:v>
                </c:pt>
                <c:pt idx="1663">
                  <c:v>982.78800000000012</c:v>
                </c:pt>
                <c:pt idx="1664">
                  <c:v>983.45799999999986</c:v>
                </c:pt>
                <c:pt idx="1665">
                  <c:v>983.94599999999991</c:v>
                </c:pt>
                <c:pt idx="1666">
                  <c:v>984.24199999999996</c:v>
                </c:pt>
                <c:pt idx="1667">
                  <c:v>984.33199999999988</c:v>
                </c:pt>
                <c:pt idx="1668">
                  <c:v>984.23599999999999</c:v>
                </c:pt>
                <c:pt idx="1669">
                  <c:v>983.99800000000005</c:v>
                </c:pt>
                <c:pt idx="1670">
                  <c:v>983.68600000000004</c:v>
                </c:pt>
                <c:pt idx="1671">
                  <c:v>983.36199999999985</c:v>
                </c:pt>
                <c:pt idx="1672">
                  <c:v>983.09</c:v>
                </c:pt>
                <c:pt idx="1673">
                  <c:v>982.89400000000001</c:v>
                </c:pt>
                <c:pt idx="1674">
                  <c:v>982.80199999999991</c:v>
                </c:pt>
                <c:pt idx="1675">
                  <c:v>982.80599999999993</c:v>
                </c:pt>
                <c:pt idx="1676">
                  <c:v>982.89599999999996</c:v>
                </c:pt>
                <c:pt idx="1677">
                  <c:v>983.072</c:v>
                </c:pt>
                <c:pt idx="1678">
                  <c:v>983.33999999999992</c:v>
                </c:pt>
                <c:pt idx="1679">
                  <c:v>983.74400000000003</c:v>
                </c:pt>
                <c:pt idx="1680">
                  <c:v>984.17800000000011</c:v>
                </c:pt>
                <c:pt idx="1681">
                  <c:v>984.37800000000004</c:v>
                </c:pt>
                <c:pt idx="1682">
                  <c:v>984.37400000000002</c:v>
                </c:pt>
                <c:pt idx="1683">
                  <c:v>984.21600000000001</c:v>
                </c:pt>
                <c:pt idx="1684">
                  <c:v>983.95799999999986</c:v>
                </c:pt>
                <c:pt idx="1685">
                  <c:v>983.654</c:v>
                </c:pt>
                <c:pt idx="1686">
                  <c:v>983.33799999999985</c:v>
                </c:pt>
                <c:pt idx="1687">
                  <c:v>983.05199999999991</c:v>
                </c:pt>
                <c:pt idx="1688">
                  <c:v>982.80599999999993</c:v>
                </c:pt>
                <c:pt idx="1689">
                  <c:v>982.61199999999997</c:v>
                </c:pt>
                <c:pt idx="1690">
                  <c:v>982.58600000000001</c:v>
                </c:pt>
                <c:pt idx="1691">
                  <c:v>983.19400000000007</c:v>
                </c:pt>
                <c:pt idx="1692">
                  <c:v>985.07</c:v>
                </c:pt>
                <c:pt idx="1693">
                  <c:v>987.24599999999998</c:v>
                </c:pt>
                <c:pt idx="1694">
                  <c:v>989.42399999999998</c:v>
                </c:pt>
                <c:pt idx="1695">
                  <c:v>991.55799999999988</c:v>
                </c:pt>
                <c:pt idx="1696">
                  <c:v>993.62</c:v>
                </c:pt>
                <c:pt idx="1697">
                  <c:v>995.59799999999996</c:v>
                </c:pt>
                <c:pt idx="1698">
                  <c:v>997.48800000000017</c:v>
                </c:pt>
                <c:pt idx="1699">
                  <c:v>999.27200000000005</c:v>
                </c:pt>
                <c:pt idx="1700">
                  <c:v>1000.9399999999999</c:v>
                </c:pt>
                <c:pt idx="1701">
                  <c:v>1002.49</c:v>
                </c:pt>
                <c:pt idx="1702">
                  <c:v>1003.93</c:v>
                </c:pt>
                <c:pt idx="1703">
                  <c:v>1005.2800000000001</c:v>
                </c:pt>
                <c:pt idx="1704">
                  <c:v>1006.572</c:v>
                </c:pt>
                <c:pt idx="1705">
                  <c:v>1007.8199999999999</c:v>
                </c:pt>
                <c:pt idx="1706">
                  <c:v>1008.37</c:v>
                </c:pt>
                <c:pt idx="1707">
                  <c:v>1007.654</c:v>
                </c:pt>
                <c:pt idx="1708">
                  <c:v>1005.8259999999999</c:v>
                </c:pt>
                <c:pt idx="1709">
                  <c:v>1006.1</c:v>
                </c:pt>
                <c:pt idx="1710">
                  <c:v>1007.2740000000001</c:v>
                </c:pt>
                <c:pt idx="1711">
                  <c:v>1008.658</c:v>
                </c:pt>
                <c:pt idx="1712">
                  <c:v>1010.1319999999998</c:v>
                </c:pt>
                <c:pt idx="1713">
                  <c:v>1011.6800000000001</c:v>
                </c:pt>
                <c:pt idx="1714">
                  <c:v>1013.2859999999999</c:v>
                </c:pt>
                <c:pt idx="1715">
                  <c:v>1014.9499999999999</c:v>
                </c:pt>
                <c:pt idx="1716">
                  <c:v>1016.66</c:v>
                </c:pt>
                <c:pt idx="1717">
                  <c:v>1018.41</c:v>
                </c:pt>
                <c:pt idx="1718">
                  <c:v>1020.2040000000001</c:v>
                </c:pt>
                <c:pt idx="1719">
                  <c:v>1022.04</c:v>
                </c:pt>
                <c:pt idx="1720">
                  <c:v>1023.9219999999999</c:v>
                </c:pt>
                <c:pt idx="1721">
                  <c:v>1025.8339999999998</c:v>
                </c:pt>
                <c:pt idx="1722">
                  <c:v>1027.768</c:v>
                </c:pt>
                <c:pt idx="1723">
                  <c:v>1029.722</c:v>
                </c:pt>
                <c:pt idx="1724">
                  <c:v>1031.4939999999999</c:v>
                </c:pt>
                <c:pt idx="1725">
                  <c:v>1033.068</c:v>
                </c:pt>
                <c:pt idx="1726">
                  <c:v>1034.434</c:v>
                </c:pt>
                <c:pt idx="1727">
                  <c:v>1035.4180000000001</c:v>
                </c:pt>
                <c:pt idx="1728">
                  <c:v>1035.6899999999998</c:v>
                </c:pt>
                <c:pt idx="1729">
                  <c:v>1034.8619999999999</c:v>
                </c:pt>
                <c:pt idx="1730">
                  <c:v>1035.528</c:v>
                </c:pt>
                <c:pt idx="1731">
                  <c:v>1037.6199999999999</c:v>
                </c:pt>
                <c:pt idx="1732">
                  <c:v>1040.326</c:v>
                </c:pt>
                <c:pt idx="1733">
                  <c:v>1043.22</c:v>
                </c:pt>
                <c:pt idx="1734">
                  <c:v>1046.2380000000001</c:v>
                </c:pt>
                <c:pt idx="1735">
                  <c:v>1049.1599999999999</c:v>
                </c:pt>
                <c:pt idx="1736">
                  <c:v>1051.6299999999999</c:v>
                </c:pt>
                <c:pt idx="1737">
                  <c:v>1053.6339999999998</c:v>
                </c:pt>
                <c:pt idx="1738">
                  <c:v>1055.356</c:v>
                </c:pt>
                <c:pt idx="1739">
                  <c:v>1057.1799999999998</c:v>
                </c:pt>
                <c:pt idx="1740">
                  <c:v>1059.5219999999999</c:v>
                </c:pt>
                <c:pt idx="1741">
                  <c:v>1062.53</c:v>
                </c:pt>
                <c:pt idx="1742">
                  <c:v>1065.7719999999999</c:v>
                </c:pt>
                <c:pt idx="1743">
                  <c:v>1068.9860000000001</c:v>
                </c:pt>
                <c:pt idx="1744">
                  <c:v>1072.0839999999998</c:v>
                </c:pt>
                <c:pt idx="1745">
                  <c:v>1075.058</c:v>
                </c:pt>
                <c:pt idx="1746">
                  <c:v>1077.818</c:v>
                </c:pt>
                <c:pt idx="1747">
                  <c:v>1080.2060000000001</c:v>
                </c:pt>
                <c:pt idx="1748">
                  <c:v>1082.26</c:v>
                </c:pt>
                <c:pt idx="1749">
                  <c:v>1084.1499999999999</c:v>
                </c:pt>
                <c:pt idx="1750">
                  <c:v>1086.0739999999998</c:v>
                </c:pt>
                <c:pt idx="1751">
                  <c:v>1088.2280000000001</c:v>
                </c:pt>
                <c:pt idx="1752">
                  <c:v>1090.7339999999999</c:v>
                </c:pt>
                <c:pt idx="1753">
                  <c:v>1093.6619999999998</c:v>
                </c:pt>
                <c:pt idx="1754">
                  <c:v>1096.8579999999999</c:v>
                </c:pt>
                <c:pt idx="1755">
                  <c:v>1099.7719999999999</c:v>
                </c:pt>
                <c:pt idx="1756">
                  <c:v>1102.316</c:v>
                </c:pt>
                <c:pt idx="1757">
                  <c:v>1104.4860000000001</c:v>
                </c:pt>
                <c:pt idx="1758">
                  <c:v>1106.3579999999999</c:v>
                </c:pt>
                <c:pt idx="1759">
                  <c:v>1108.0260000000001</c:v>
                </c:pt>
                <c:pt idx="1760">
                  <c:v>1109.6179999999999</c:v>
                </c:pt>
                <c:pt idx="1761">
                  <c:v>1111.1979999999999</c:v>
                </c:pt>
                <c:pt idx="1762">
                  <c:v>1112.6859999999999</c:v>
                </c:pt>
                <c:pt idx="1763">
                  <c:v>1114.068</c:v>
                </c:pt>
                <c:pt idx="1764">
                  <c:v>1115.33</c:v>
                </c:pt>
                <c:pt idx="1765">
                  <c:v>1116.45</c:v>
                </c:pt>
                <c:pt idx="1766">
                  <c:v>1117.316</c:v>
                </c:pt>
                <c:pt idx="1767">
                  <c:v>1117.77</c:v>
                </c:pt>
                <c:pt idx="1768">
                  <c:v>1117.8019999999999</c:v>
                </c:pt>
                <c:pt idx="1769">
                  <c:v>1117.45</c:v>
                </c:pt>
                <c:pt idx="1770">
                  <c:v>1116.8119999999999</c:v>
                </c:pt>
                <c:pt idx="1771">
                  <c:v>1115.992</c:v>
                </c:pt>
                <c:pt idx="1772">
                  <c:v>1115.08</c:v>
                </c:pt>
                <c:pt idx="1773">
                  <c:v>1114.1339999999998</c:v>
                </c:pt>
                <c:pt idx="1774">
                  <c:v>1113.1599999999999</c:v>
                </c:pt>
                <c:pt idx="1775">
                  <c:v>1112.1499999999999</c:v>
                </c:pt>
                <c:pt idx="1776">
                  <c:v>1111.078</c:v>
                </c:pt>
                <c:pt idx="1777">
                  <c:v>1109.914</c:v>
                </c:pt>
                <c:pt idx="1778">
                  <c:v>1108.6299999999999</c:v>
                </c:pt>
                <c:pt idx="1779">
                  <c:v>1107.202</c:v>
                </c:pt>
                <c:pt idx="1780">
                  <c:v>1105.6019999999999</c:v>
                </c:pt>
                <c:pt idx="1781">
                  <c:v>1103.826</c:v>
                </c:pt>
                <c:pt idx="1782">
                  <c:v>1101.9360000000001</c:v>
                </c:pt>
                <c:pt idx="1783">
                  <c:v>1100.0439999999999</c:v>
                </c:pt>
                <c:pt idx="1784">
                  <c:v>1098.1859999999999</c:v>
                </c:pt>
                <c:pt idx="1785">
                  <c:v>1096.422</c:v>
                </c:pt>
                <c:pt idx="1786">
                  <c:v>1094.9780000000001</c:v>
                </c:pt>
                <c:pt idx="1787">
                  <c:v>1094.0819999999999</c:v>
                </c:pt>
                <c:pt idx="1788">
                  <c:v>1094.0060000000001</c:v>
                </c:pt>
                <c:pt idx="1789">
                  <c:v>1095.306</c:v>
                </c:pt>
                <c:pt idx="1790">
                  <c:v>1095.78</c:v>
                </c:pt>
                <c:pt idx="1791">
                  <c:v>1094.6839999999997</c:v>
                </c:pt>
                <c:pt idx="1792">
                  <c:v>1093.126</c:v>
                </c:pt>
                <c:pt idx="1793">
                  <c:v>1091.2619999999999</c:v>
                </c:pt>
                <c:pt idx="1794">
                  <c:v>1089.088</c:v>
                </c:pt>
                <c:pt idx="1795">
                  <c:v>1086.6419999999998</c:v>
                </c:pt>
                <c:pt idx="1796">
                  <c:v>1084.0339999999999</c:v>
                </c:pt>
                <c:pt idx="1797">
                  <c:v>1081.558</c:v>
                </c:pt>
                <c:pt idx="1798">
                  <c:v>1079.6959999999999</c:v>
                </c:pt>
                <c:pt idx="1799">
                  <c:v>1078.94</c:v>
                </c:pt>
                <c:pt idx="1800">
                  <c:v>1078.8239999999998</c:v>
                </c:pt>
                <c:pt idx="1801">
                  <c:v>1078.8039999999999</c:v>
                </c:pt>
                <c:pt idx="1802">
                  <c:v>1078.806</c:v>
                </c:pt>
                <c:pt idx="1803">
                  <c:v>1078.8019999999999</c:v>
                </c:pt>
                <c:pt idx="1804">
                  <c:v>1078.952</c:v>
                </c:pt>
                <c:pt idx="1805">
                  <c:v>1080.1499999999999</c:v>
                </c:pt>
                <c:pt idx="1806">
                  <c:v>1082.9839999999999</c:v>
                </c:pt>
                <c:pt idx="1807">
                  <c:v>1084.2760000000001</c:v>
                </c:pt>
                <c:pt idx="1808">
                  <c:v>1083.856</c:v>
                </c:pt>
                <c:pt idx="1809">
                  <c:v>1082.4360000000001</c:v>
                </c:pt>
                <c:pt idx="1810">
                  <c:v>1080.126</c:v>
                </c:pt>
                <c:pt idx="1811">
                  <c:v>1077.06</c:v>
                </c:pt>
                <c:pt idx="1812">
                  <c:v>1074.0839999999998</c:v>
                </c:pt>
                <c:pt idx="1813">
                  <c:v>1071.3599999999999</c:v>
                </c:pt>
                <c:pt idx="1814">
                  <c:v>1068.57</c:v>
                </c:pt>
                <c:pt idx="1815">
                  <c:v>1065.432</c:v>
                </c:pt>
                <c:pt idx="1816">
                  <c:v>1062.53</c:v>
                </c:pt>
                <c:pt idx="1817">
                  <c:v>1060.2380000000001</c:v>
                </c:pt>
                <c:pt idx="1818">
                  <c:v>1058.49</c:v>
                </c:pt>
                <c:pt idx="1819">
                  <c:v>1057.0899999999999</c:v>
                </c:pt>
                <c:pt idx="1820">
                  <c:v>1055.7339999999999</c:v>
                </c:pt>
                <c:pt idx="1821">
                  <c:v>1054.0619999999999</c:v>
                </c:pt>
                <c:pt idx="1822">
                  <c:v>1051.818</c:v>
                </c:pt>
                <c:pt idx="1823">
                  <c:v>1049.0839999999998</c:v>
                </c:pt>
                <c:pt idx="1824">
                  <c:v>1047.952</c:v>
                </c:pt>
                <c:pt idx="1825">
                  <c:v>1047.8719999999998</c:v>
                </c:pt>
                <c:pt idx="1826">
                  <c:v>1046.432</c:v>
                </c:pt>
                <c:pt idx="1827">
                  <c:v>1044.8499999999999</c:v>
                </c:pt>
                <c:pt idx="1828">
                  <c:v>1044.2539999999999</c:v>
                </c:pt>
                <c:pt idx="1829">
                  <c:v>1045.8519999999999</c:v>
                </c:pt>
                <c:pt idx="1830">
                  <c:v>1047.1519999999998</c:v>
                </c:pt>
                <c:pt idx="1831">
                  <c:v>1047.2939999999999</c:v>
                </c:pt>
                <c:pt idx="1832">
                  <c:v>1047.32</c:v>
                </c:pt>
                <c:pt idx="1833">
                  <c:v>1047.2839999999999</c:v>
                </c:pt>
                <c:pt idx="1834">
                  <c:v>1046.9780000000001</c:v>
                </c:pt>
                <c:pt idx="1835">
                  <c:v>1046.1879999999999</c:v>
                </c:pt>
                <c:pt idx="1836">
                  <c:v>1044.7660000000001</c:v>
                </c:pt>
                <c:pt idx="1837">
                  <c:v>1042.6039999999998</c:v>
                </c:pt>
                <c:pt idx="1838">
                  <c:v>1039.8339999999998</c:v>
                </c:pt>
                <c:pt idx="1839">
                  <c:v>1038.5739999999998</c:v>
                </c:pt>
                <c:pt idx="1840">
                  <c:v>1039.57</c:v>
                </c:pt>
                <c:pt idx="1841">
                  <c:v>1041.498</c:v>
                </c:pt>
                <c:pt idx="1842">
                  <c:v>1043.93</c:v>
                </c:pt>
                <c:pt idx="1843">
                  <c:v>1046.758</c:v>
                </c:pt>
                <c:pt idx="1844">
                  <c:v>1049.96</c:v>
                </c:pt>
                <c:pt idx="1845">
                  <c:v>1052.9780000000001</c:v>
                </c:pt>
                <c:pt idx="1846">
                  <c:v>1055.636</c:v>
                </c:pt>
                <c:pt idx="1847">
                  <c:v>1057.972</c:v>
                </c:pt>
                <c:pt idx="1848">
                  <c:v>1060.1139999999998</c:v>
                </c:pt>
                <c:pt idx="1849">
                  <c:v>1062.2139999999999</c:v>
                </c:pt>
                <c:pt idx="1850">
                  <c:v>1064.4739999999999</c:v>
                </c:pt>
                <c:pt idx="1851">
                  <c:v>1067.06</c:v>
                </c:pt>
                <c:pt idx="1852">
                  <c:v>1070.0899999999999</c:v>
                </c:pt>
                <c:pt idx="1853">
                  <c:v>1073.1179999999999</c:v>
                </c:pt>
                <c:pt idx="1854">
                  <c:v>1075.6419999999998</c:v>
                </c:pt>
                <c:pt idx="1855">
                  <c:v>1076.576</c:v>
                </c:pt>
                <c:pt idx="1856">
                  <c:v>1075.4880000000001</c:v>
                </c:pt>
                <c:pt idx="1857">
                  <c:v>1076.5619999999999</c:v>
                </c:pt>
                <c:pt idx="1858">
                  <c:v>1078.1299999999999</c:v>
                </c:pt>
                <c:pt idx="1859">
                  <c:v>1080.02</c:v>
                </c:pt>
                <c:pt idx="1860">
                  <c:v>1082.3599999999999</c:v>
                </c:pt>
                <c:pt idx="1861">
                  <c:v>1085.27</c:v>
                </c:pt>
                <c:pt idx="1862">
                  <c:v>1088.3339999999998</c:v>
                </c:pt>
                <c:pt idx="1863">
                  <c:v>1090.8419999999999</c:v>
                </c:pt>
                <c:pt idx="1864">
                  <c:v>1092.9160000000002</c:v>
                </c:pt>
                <c:pt idx="1865">
                  <c:v>1094.6499999999999</c:v>
                </c:pt>
                <c:pt idx="1866">
                  <c:v>1096.0819999999999</c:v>
                </c:pt>
                <c:pt idx="1867">
                  <c:v>1096.9939999999999</c:v>
                </c:pt>
                <c:pt idx="1868">
                  <c:v>1097.1759999999999</c:v>
                </c:pt>
                <c:pt idx="1869">
                  <c:v>1097.2180000000001</c:v>
                </c:pt>
                <c:pt idx="1870">
                  <c:v>1097.222</c:v>
                </c:pt>
                <c:pt idx="1871">
                  <c:v>1097.23</c:v>
                </c:pt>
                <c:pt idx="1872">
                  <c:v>1097.242</c:v>
                </c:pt>
                <c:pt idx="1873">
                  <c:v>1097.242</c:v>
                </c:pt>
                <c:pt idx="1874">
                  <c:v>1097.2460000000001</c:v>
                </c:pt>
                <c:pt idx="1875">
                  <c:v>1097.252</c:v>
                </c:pt>
                <c:pt idx="1876">
                  <c:v>1097.2</c:v>
                </c:pt>
                <c:pt idx="1877">
                  <c:v>1096.6019999999999</c:v>
                </c:pt>
                <c:pt idx="1878">
                  <c:v>1095.6919999999998</c:v>
                </c:pt>
                <c:pt idx="1879">
                  <c:v>1095.1779999999999</c:v>
                </c:pt>
                <c:pt idx="1880">
                  <c:v>1095.106</c:v>
                </c:pt>
                <c:pt idx="1881">
                  <c:v>1095.0999999999999</c:v>
                </c:pt>
                <c:pt idx="1882">
                  <c:v>1095.1099999999999</c:v>
                </c:pt>
                <c:pt idx="1883">
                  <c:v>1096.6639999999998</c:v>
                </c:pt>
                <c:pt idx="1884">
                  <c:v>1098.6839999999997</c:v>
                </c:pt>
                <c:pt idx="1885">
                  <c:v>1099.0060000000001</c:v>
                </c:pt>
                <c:pt idx="1886">
                  <c:v>1099.0439999999999</c:v>
                </c:pt>
                <c:pt idx="1887">
                  <c:v>1098.502</c:v>
                </c:pt>
                <c:pt idx="1888">
                  <c:v>1097.1979999999999</c:v>
                </c:pt>
                <c:pt idx="1889">
                  <c:v>1095.298</c:v>
                </c:pt>
                <c:pt idx="1890">
                  <c:v>1093.1179999999999</c:v>
                </c:pt>
                <c:pt idx="1891">
                  <c:v>1091.0060000000001</c:v>
                </c:pt>
                <c:pt idx="1892">
                  <c:v>1089.22</c:v>
                </c:pt>
                <c:pt idx="1893">
                  <c:v>1087.8499999999999</c:v>
                </c:pt>
                <c:pt idx="1894">
                  <c:v>1086.8139999999999</c:v>
                </c:pt>
                <c:pt idx="1895">
                  <c:v>1085.8699999999999</c:v>
                </c:pt>
                <c:pt idx="1896">
                  <c:v>1084.6019999999999</c:v>
                </c:pt>
                <c:pt idx="1897">
                  <c:v>1082.576</c:v>
                </c:pt>
                <c:pt idx="1898">
                  <c:v>1079.5839999999998</c:v>
                </c:pt>
                <c:pt idx="1899">
                  <c:v>1076.95</c:v>
                </c:pt>
                <c:pt idx="1900">
                  <c:v>1075.1179999999999</c:v>
                </c:pt>
                <c:pt idx="1901">
                  <c:v>1073.8399999999999</c:v>
                </c:pt>
                <c:pt idx="1902">
                  <c:v>1072.8819999999998</c:v>
                </c:pt>
                <c:pt idx="1903">
                  <c:v>1072.048</c:v>
                </c:pt>
                <c:pt idx="1904">
                  <c:v>1071.1959999999999</c:v>
                </c:pt>
                <c:pt idx="1905">
                  <c:v>1070.222</c:v>
                </c:pt>
                <c:pt idx="1906">
                  <c:v>1069.0739999999998</c:v>
                </c:pt>
                <c:pt idx="1907">
                  <c:v>1067.742</c:v>
                </c:pt>
                <c:pt idx="1908">
                  <c:v>1066.242</c:v>
                </c:pt>
                <c:pt idx="1909">
                  <c:v>1064.566</c:v>
                </c:pt>
                <c:pt idx="1910">
                  <c:v>1062.7060000000001</c:v>
                </c:pt>
                <c:pt idx="1911">
                  <c:v>1060.6439999999998</c:v>
                </c:pt>
                <c:pt idx="1912">
                  <c:v>1058.866</c:v>
                </c:pt>
                <c:pt idx="1913">
                  <c:v>1058.0619999999999</c:v>
                </c:pt>
                <c:pt idx="1914">
                  <c:v>1058.6479999999999</c:v>
                </c:pt>
                <c:pt idx="1915">
                  <c:v>1058.4560000000001</c:v>
                </c:pt>
                <c:pt idx="1916">
                  <c:v>1057.442</c:v>
                </c:pt>
                <c:pt idx="1917">
                  <c:v>1056.1959999999999</c:v>
                </c:pt>
                <c:pt idx="1918">
                  <c:v>1055.22</c:v>
                </c:pt>
                <c:pt idx="1919">
                  <c:v>1054.8899999999999</c:v>
                </c:pt>
                <c:pt idx="1920">
                  <c:v>1055.4380000000001</c:v>
                </c:pt>
                <c:pt idx="1921">
                  <c:v>1056.962</c:v>
                </c:pt>
                <c:pt idx="1922">
                  <c:v>1059.146</c:v>
                </c:pt>
                <c:pt idx="1923">
                  <c:v>1060.0639999999999</c:v>
                </c:pt>
                <c:pt idx="1924">
                  <c:v>1059.7860000000001</c:v>
                </c:pt>
                <c:pt idx="1925">
                  <c:v>1058.452</c:v>
                </c:pt>
                <c:pt idx="1926">
                  <c:v>1056.4180000000001</c:v>
                </c:pt>
                <c:pt idx="1927">
                  <c:v>1053.934</c:v>
                </c:pt>
                <c:pt idx="1928">
                  <c:v>1051.038</c:v>
                </c:pt>
                <c:pt idx="1929">
                  <c:v>1047.7660000000001</c:v>
                </c:pt>
                <c:pt idx="1930">
                  <c:v>1044.79</c:v>
                </c:pt>
                <c:pt idx="1931">
                  <c:v>1042.0939999999998</c:v>
                </c:pt>
                <c:pt idx="1932">
                  <c:v>1039.6519999999998</c:v>
                </c:pt>
                <c:pt idx="1933">
                  <c:v>1037.49</c:v>
                </c:pt>
                <c:pt idx="1934">
                  <c:v>1035.6319999999998</c:v>
                </c:pt>
                <c:pt idx="1935">
                  <c:v>1034.058</c:v>
                </c:pt>
                <c:pt idx="1936">
                  <c:v>1032.6959999999999</c:v>
                </c:pt>
                <c:pt idx="1937">
                  <c:v>1031.5439999999999</c:v>
                </c:pt>
                <c:pt idx="1938">
                  <c:v>1030.5419999999999</c:v>
                </c:pt>
                <c:pt idx="1939">
                  <c:v>1029.5739999999998</c:v>
                </c:pt>
                <c:pt idx="1940">
                  <c:v>1028.5</c:v>
                </c:pt>
                <c:pt idx="1941">
                  <c:v>1027.2</c:v>
                </c:pt>
                <c:pt idx="1942">
                  <c:v>1025.568</c:v>
                </c:pt>
                <c:pt idx="1943">
                  <c:v>1023.5519999999999</c:v>
                </c:pt>
                <c:pt idx="1944">
                  <c:v>1021.116</c:v>
                </c:pt>
                <c:pt idx="1945">
                  <c:v>1019.2280000000001</c:v>
                </c:pt>
                <c:pt idx="1946">
                  <c:v>1017.878</c:v>
                </c:pt>
                <c:pt idx="1947">
                  <c:v>1017.006</c:v>
                </c:pt>
                <c:pt idx="1948">
                  <c:v>1016.5359999999998</c:v>
                </c:pt>
                <c:pt idx="1949">
                  <c:v>1016.386</c:v>
                </c:pt>
                <c:pt idx="1950">
                  <c:v>1016.4619999999999</c:v>
                </c:pt>
                <c:pt idx="1951">
                  <c:v>1016.69</c:v>
                </c:pt>
                <c:pt idx="1952">
                  <c:v>1016.994</c:v>
                </c:pt>
                <c:pt idx="1953">
                  <c:v>1017.324</c:v>
                </c:pt>
                <c:pt idx="1954">
                  <c:v>1017.6559999999998</c:v>
                </c:pt>
                <c:pt idx="1955">
                  <c:v>1017.996</c:v>
                </c:pt>
                <c:pt idx="1956">
                  <c:v>1018.3920000000001</c:v>
                </c:pt>
                <c:pt idx="1957">
                  <c:v>1018.904</c:v>
                </c:pt>
                <c:pt idx="1958">
                  <c:v>1019.636</c:v>
                </c:pt>
                <c:pt idx="1959">
                  <c:v>1020.766</c:v>
                </c:pt>
                <c:pt idx="1960">
                  <c:v>1022.654</c:v>
                </c:pt>
                <c:pt idx="1961">
                  <c:v>1025.586</c:v>
                </c:pt>
                <c:pt idx="1962">
                  <c:v>1028.6479999999999</c:v>
                </c:pt>
                <c:pt idx="1963">
                  <c:v>1031.6439999999998</c:v>
                </c:pt>
                <c:pt idx="1964">
                  <c:v>1034.566</c:v>
                </c:pt>
                <c:pt idx="1965">
                  <c:v>1037.44</c:v>
                </c:pt>
                <c:pt idx="1966">
                  <c:v>1040.2819999999999</c:v>
                </c:pt>
                <c:pt idx="1967">
                  <c:v>1043.106</c:v>
                </c:pt>
                <c:pt idx="1968">
                  <c:v>1045.9000000000001</c:v>
                </c:pt>
                <c:pt idx="1969">
                  <c:v>1048.6779999999999</c:v>
                </c:pt>
                <c:pt idx="1970">
                  <c:v>1051.4780000000001</c:v>
                </c:pt>
                <c:pt idx="1971">
                  <c:v>1054.3399999999999</c:v>
                </c:pt>
                <c:pt idx="1972">
                  <c:v>1057.326</c:v>
                </c:pt>
                <c:pt idx="1973">
                  <c:v>1060.454</c:v>
                </c:pt>
                <c:pt idx="1974">
                  <c:v>1063.73</c:v>
                </c:pt>
                <c:pt idx="1975">
                  <c:v>1066.6699999999998</c:v>
                </c:pt>
                <c:pt idx="1976">
                  <c:v>1068.1979999999999</c:v>
                </c:pt>
                <c:pt idx="1977">
                  <c:v>1068.1719999999998</c:v>
                </c:pt>
                <c:pt idx="1978">
                  <c:v>1070.434</c:v>
                </c:pt>
                <c:pt idx="1979">
                  <c:v>1073.3</c:v>
                </c:pt>
                <c:pt idx="1980">
                  <c:v>1076.306</c:v>
                </c:pt>
                <c:pt idx="1981">
                  <c:v>1079.386</c:v>
                </c:pt>
                <c:pt idx="1982">
                  <c:v>1082.5339999999999</c:v>
                </c:pt>
                <c:pt idx="1983">
                  <c:v>1085.75</c:v>
                </c:pt>
                <c:pt idx="1984">
                  <c:v>1089.0439999999999</c:v>
                </c:pt>
                <c:pt idx="1985">
                  <c:v>1092.268</c:v>
                </c:pt>
                <c:pt idx="1986">
                  <c:v>1095.43</c:v>
                </c:pt>
                <c:pt idx="1987">
                  <c:v>1098.556</c:v>
                </c:pt>
                <c:pt idx="1988">
                  <c:v>1101.6679999999999</c:v>
                </c:pt>
                <c:pt idx="1989">
                  <c:v>1104.798</c:v>
                </c:pt>
                <c:pt idx="1990">
                  <c:v>1107.9639999999999</c:v>
                </c:pt>
                <c:pt idx="1991">
                  <c:v>1111.1819999999998</c:v>
                </c:pt>
                <c:pt idx="1992">
                  <c:v>1114.4560000000001</c:v>
                </c:pt>
                <c:pt idx="1993">
                  <c:v>1117.712</c:v>
                </c:pt>
                <c:pt idx="1994">
                  <c:v>1120.9380000000001</c:v>
                </c:pt>
                <c:pt idx="1995">
                  <c:v>1124.1559999999999</c:v>
                </c:pt>
                <c:pt idx="1996">
                  <c:v>1127.21</c:v>
                </c:pt>
                <c:pt idx="1997">
                  <c:v>1129.43</c:v>
                </c:pt>
                <c:pt idx="1998">
                  <c:v>1130.6799999999998</c:v>
                </c:pt>
                <c:pt idx="1999">
                  <c:v>1131.1859999999999</c:v>
                </c:pt>
                <c:pt idx="2000">
                  <c:v>1131.402</c:v>
                </c:pt>
                <c:pt idx="2001">
                  <c:v>1131.8519999999999</c:v>
                </c:pt>
                <c:pt idx="2002">
                  <c:v>1132.8339999999998</c:v>
                </c:pt>
                <c:pt idx="2003">
                  <c:v>1134.2760000000001</c:v>
                </c:pt>
                <c:pt idx="2004">
                  <c:v>1136.04</c:v>
                </c:pt>
                <c:pt idx="2005">
                  <c:v>1138.26</c:v>
                </c:pt>
                <c:pt idx="2006">
                  <c:v>1141.116</c:v>
                </c:pt>
                <c:pt idx="2007">
                  <c:v>1144.0899999999999</c:v>
                </c:pt>
                <c:pt idx="2008">
                  <c:v>1147.096</c:v>
                </c:pt>
                <c:pt idx="2009">
                  <c:v>1150.1559999999999</c:v>
                </c:pt>
                <c:pt idx="2010">
                  <c:v>1153.3139999999999</c:v>
                </c:pt>
                <c:pt idx="2011">
                  <c:v>1156.5819999999999</c:v>
                </c:pt>
                <c:pt idx="2012">
                  <c:v>1159.6239999999998</c:v>
                </c:pt>
                <c:pt idx="2013">
                  <c:v>1161.7080000000001</c:v>
                </c:pt>
                <c:pt idx="2014">
                  <c:v>1161.6439999999998</c:v>
                </c:pt>
                <c:pt idx="2015">
                  <c:v>1161.6519999999998</c:v>
                </c:pt>
                <c:pt idx="2016">
                  <c:v>1162.6859999999999</c:v>
                </c:pt>
                <c:pt idx="2017">
                  <c:v>1163.3019999999999</c:v>
                </c:pt>
                <c:pt idx="2018">
                  <c:v>1163.414</c:v>
                </c:pt>
                <c:pt idx="2019">
                  <c:v>1163.4360000000001</c:v>
                </c:pt>
                <c:pt idx="2020">
                  <c:v>1163.434</c:v>
                </c:pt>
                <c:pt idx="2021">
                  <c:v>1163.432</c:v>
                </c:pt>
                <c:pt idx="2022">
                  <c:v>1163.4280000000001</c:v>
                </c:pt>
                <c:pt idx="2023">
                  <c:v>1163.424</c:v>
                </c:pt>
                <c:pt idx="2024">
                  <c:v>1163.4280000000001</c:v>
                </c:pt>
                <c:pt idx="2025">
                  <c:v>1163.4280000000001</c:v>
                </c:pt>
                <c:pt idx="2026">
                  <c:v>1163.4260000000002</c:v>
                </c:pt>
                <c:pt idx="2027">
                  <c:v>1163.42</c:v>
                </c:pt>
                <c:pt idx="2028">
                  <c:v>1163.4080000000001</c:v>
                </c:pt>
                <c:pt idx="2029">
                  <c:v>1163.414</c:v>
                </c:pt>
                <c:pt idx="2030">
                  <c:v>1163.0639999999999</c:v>
                </c:pt>
                <c:pt idx="2031">
                  <c:v>1161.1179999999999</c:v>
                </c:pt>
                <c:pt idx="2032">
                  <c:v>1158.556</c:v>
                </c:pt>
                <c:pt idx="2033">
                  <c:v>1157.9580000000001</c:v>
                </c:pt>
                <c:pt idx="2034">
                  <c:v>1157.8579999999999</c:v>
                </c:pt>
                <c:pt idx="2035">
                  <c:v>1157.8819999999998</c:v>
                </c:pt>
                <c:pt idx="2036">
                  <c:v>1158.76</c:v>
                </c:pt>
                <c:pt idx="2037">
                  <c:v>1161.2539999999999</c:v>
                </c:pt>
                <c:pt idx="2038">
                  <c:v>1163.2139999999999</c:v>
                </c:pt>
                <c:pt idx="2039">
                  <c:v>1163.5619999999999</c:v>
                </c:pt>
                <c:pt idx="2040">
                  <c:v>1163.6219999999998</c:v>
                </c:pt>
                <c:pt idx="2041">
                  <c:v>1163.636</c:v>
                </c:pt>
                <c:pt idx="2042">
                  <c:v>1163.6379999999999</c:v>
                </c:pt>
                <c:pt idx="2043">
                  <c:v>1163.6379999999999</c:v>
                </c:pt>
                <c:pt idx="2044">
                  <c:v>1163.6399999999999</c:v>
                </c:pt>
                <c:pt idx="2045">
                  <c:v>1163.6399999999999</c:v>
                </c:pt>
                <c:pt idx="2046">
                  <c:v>1163.6419999999998</c:v>
                </c:pt>
                <c:pt idx="2047">
                  <c:v>1163.6419999999998</c:v>
                </c:pt>
                <c:pt idx="2048">
                  <c:v>1163.45</c:v>
                </c:pt>
                <c:pt idx="2049">
                  <c:v>1161.558</c:v>
                </c:pt>
                <c:pt idx="2050">
                  <c:v>1158.6939999999997</c:v>
                </c:pt>
                <c:pt idx="2051">
                  <c:v>1156.6339999999998</c:v>
                </c:pt>
                <c:pt idx="2052">
                  <c:v>1153.8219999999999</c:v>
                </c:pt>
                <c:pt idx="2053">
                  <c:v>1152.1619999999998</c:v>
                </c:pt>
                <c:pt idx="2054">
                  <c:v>1151.9000000000001</c:v>
                </c:pt>
                <c:pt idx="2055">
                  <c:v>1151.8579999999999</c:v>
                </c:pt>
                <c:pt idx="2056">
                  <c:v>1151.848</c:v>
                </c:pt>
                <c:pt idx="2057">
                  <c:v>1151.846</c:v>
                </c:pt>
                <c:pt idx="2058">
                  <c:v>1151.8439999999998</c:v>
                </c:pt>
                <c:pt idx="2059">
                  <c:v>1151.482</c:v>
                </c:pt>
                <c:pt idx="2060">
                  <c:v>1149.578</c:v>
                </c:pt>
                <c:pt idx="2061">
                  <c:v>1146.6719999999998</c:v>
                </c:pt>
                <c:pt idx="2062">
                  <c:v>1145.422</c:v>
                </c:pt>
                <c:pt idx="2063">
                  <c:v>1145.846</c:v>
                </c:pt>
                <c:pt idx="2064">
                  <c:v>1147.4780000000001</c:v>
                </c:pt>
                <c:pt idx="2065">
                  <c:v>1149.432</c:v>
                </c:pt>
                <c:pt idx="2066">
                  <c:v>1149.6799999999998</c:v>
                </c:pt>
                <c:pt idx="2067">
                  <c:v>1148.4380000000001</c:v>
                </c:pt>
                <c:pt idx="2068">
                  <c:v>1146.0839999999998</c:v>
                </c:pt>
                <c:pt idx="2069">
                  <c:v>1143.3219999999999</c:v>
                </c:pt>
                <c:pt idx="2070">
                  <c:v>1140.7360000000001</c:v>
                </c:pt>
                <c:pt idx="2071">
                  <c:v>1138.5319999999999</c:v>
                </c:pt>
                <c:pt idx="2072">
                  <c:v>1136.6739999999998</c:v>
                </c:pt>
                <c:pt idx="2073">
                  <c:v>1134.9960000000001</c:v>
                </c:pt>
                <c:pt idx="2074">
                  <c:v>1133.3019999999999</c:v>
                </c:pt>
                <c:pt idx="2075">
                  <c:v>1131.452</c:v>
                </c:pt>
                <c:pt idx="2076">
                  <c:v>1129.4100000000001</c:v>
                </c:pt>
                <c:pt idx="2077">
                  <c:v>1127.232</c:v>
                </c:pt>
                <c:pt idx="2078">
                  <c:v>1124.992</c:v>
                </c:pt>
                <c:pt idx="2079">
                  <c:v>1122.7339999999999</c:v>
                </c:pt>
                <c:pt idx="2080">
                  <c:v>1120.42</c:v>
                </c:pt>
                <c:pt idx="2081">
                  <c:v>1117.998</c:v>
                </c:pt>
                <c:pt idx="2082">
                  <c:v>1115.4080000000001</c:v>
                </c:pt>
                <c:pt idx="2083">
                  <c:v>1112.636</c:v>
                </c:pt>
                <c:pt idx="2084">
                  <c:v>1109.7160000000001</c:v>
                </c:pt>
                <c:pt idx="2085">
                  <c:v>1106.6959999999999</c:v>
                </c:pt>
                <c:pt idx="2086">
                  <c:v>1103.722</c:v>
                </c:pt>
                <c:pt idx="2087">
                  <c:v>1101.0219999999999</c:v>
                </c:pt>
                <c:pt idx="2088">
                  <c:v>1098.99</c:v>
                </c:pt>
                <c:pt idx="2089">
                  <c:v>1098.018</c:v>
                </c:pt>
                <c:pt idx="2090">
                  <c:v>1098.0419999999999</c:v>
                </c:pt>
                <c:pt idx="2091">
                  <c:v>1098.3799999999999</c:v>
                </c:pt>
                <c:pt idx="2092">
                  <c:v>1098.876</c:v>
                </c:pt>
                <c:pt idx="2093">
                  <c:v>1099.5319999999999</c:v>
                </c:pt>
                <c:pt idx="2094">
                  <c:v>1100.33</c:v>
                </c:pt>
                <c:pt idx="2095">
                  <c:v>1101.2819999999999</c:v>
                </c:pt>
                <c:pt idx="2096">
                  <c:v>1102.3839999999998</c:v>
                </c:pt>
                <c:pt idx="2097">
                  <c:v>1103.6299999999999</c:v>
                </c:pt>
                <c:pt idx="2098">
                  <c:v>1104.8939999999998</c:v>
                </c:pt>
                <c:pt idx="2099">
                  <c:v>1105.9680000000001</c:v>
                </c:pt>
                <c:pt idx="2100">
                  <c:v>1106.76</c:v>
                </c:pt>
                <c:pt idx="2101">
                  <c:v>1107.2839999999999</c:v>
                </c:pt>
                <c:pt idx="2102">
                  <c:v>1107.5919999999999</c:v>
                </c:pt>
                <c:pt idx="2103">
                  <c:v>1107.7619999999999</c:v>
                </c:pt>
                <c:pt idx="2104">
                  <c:v>1107.8879999999999</c:v>
                </c:pt>
                <c:pt idx="2105">
                  <c:v>1108.0319999999999</c:v>
                </c:pt>
                <c:pt idx="2106">
                  <c:v>1108.232</c:v>
                </c:pt>
                <c:pt idx="2107">
                  <c:v>1108.5160000000001</c:v>
                </c:pt>
                <c:pt idx="2108">
                  <c:v>1108.8979999999999</c:v>
                </c:pt>
                <c:pt idx="2109">
                  <c:v>1109.3919999999998</c:v>
                </c:pt>
                <c:pt idx="2110">
                  <c:v>1110.018</c:v>
                </c:pt>
                <c:pt idx="2111">
                  <c:v>1110.6139999999998</c:v>
                </c:pt>
                <c:pt idx="2112">
                  <c:v>1111.1039999999998</c:v>
                </c:pt>
                <c:pt idx="2113">
                  <c:v>1111.5039999999999</c:v>
                </c:pt>
                <c:pt idx="2114">
                  <c:v>1111.796</c:v>
                </c:pt>
                <c:pt idx="2115">
                  <c:v>1111.954</c:v>
                </c:pt>
                <c:pt idx="2116">
                  <c:v>1111.914</c:v>
                </c:pt>
                <c:pt idx="2117">
                  <c:v>1111.576</c:v>
                </c:pt>
                <c:pt idx="2118">
                  <c:v>1110.82</c:v>
                </c:pt>
                <c:pt idx="2119">
                  <c:v>1109.6099999999999</c:v>
                </c:pt>
                <c:pt idx="2120">
                  <c:v>1108.3219999999999</c:v>
                </c:pt>
                <c:pt idx="2121">
                  <c:v>1106.606</c:v>
                </c:pt>
                <c:pt idx="2122">
                  <c:v>1104.454</c:v>
                </c:pt>
                <c:pt idx="2123">
                  <c:v>1102.3919999999998</c:v>
                </c:pt>
                <c:pt idx="2124">
                  <c:v>1100.44</c:v>
                </c:pt>
                <c:pt idx="2125">
                  <c:v>1098.5360000000001</c:v>
                </c:pt>
                <c:pt idx="2126">
                  <c:v>1096.6199999999999</c:v>
                </c:pt>
                <c:pt idx="2127">
                  <c:v>1094.6639999999998</c:v>
                </c:pt>
                <c:pt idx="2128">
                  <c:v>1092.6699999999998</c:v>
                </c:pt>
                <c:pt idx="2129">
                  <c:v>1090.6499999999999</c:v>
                </c:pt>
                <c:pt idx="2130">
                  <c:v>1088.6239999999998</c:v>
                </c:pt>
                <c:pt idx="2131">
                  <c:v>1087.1299999999999</c:v>
                </c:pt>
                <c:pt idx="2132">
                  <c:v>1086.9639999999999</c:v>
                </c:pt>
                <c:pt idx="2133">
                  <c:v>1088.01</c:v>
                </c:pt>
                <c:pt idx="2134">
                  <c:v>1087.412</c:v>
                </c:pt>
                <c:pt idx="2135">
                  <c:v>1085.57</c:v>
                </c:pt>
                <c:pt idx="2136">
                  <c:v>1083.4080000000001</c:v>
                </c:pt>
                <c:pt idx="2137">
                  <c:v>1081.1639999999998</c:v>
                </c:pt>
                <c:pt idx="2138">
                  <c:v>1078.904</c:v>
                </c:pt>
                <c:pt idx="2139">
                  <c:v>1076.6619999999998</c:v>
                </c:pt>
                <c:pt idx="2140">
                  <c:v>1074.47</c:v>
                </c:pt>
                <c:pt idx="2141">
                  <c:v>1072.298</c:v>
                </c:pt>
                <c:pt idx="2142">
                  <c:v>1070.1039999999998</c:v>
                </c:pt>
                <c:pt idx="2143">
                  <c:v>1067.8</c:v>
                </c:pt>
                <c:pt idx="2144">
                  <c:v>1065.3619999999999</c:v>
                </c:pt>
                <c:pt idx="2145">
                  <c:v>1062.742</c:v>
                </c:pt>
                <c:pt idx="2146">
                  <c:v>1060.058</c:v>
                </c:pt>
                <c:pt idx="2147">
                  <c:v>1057.546</c:v>
                </c:pt>
                <c:pt idx="2148">
                  <c:v>1055.2660000000001</c:v>
                </c:pt>
                <c:pt idx="2149">
                  <c:v>1053.212</c:v>
                </c:pt>
                <c:pt idx="2150">
                  <c:v>1051.2919999999999</c:v>
                </c:pt>
                <c:pt idx="2151">
                  <c:v>1049.3619999999999</c:v>
                </c:pt>
                <c:pt idx="2152">
                  <c:v>1047.3599999999999</c:v>
                </c:pt>
                <c:pt idx="2153">
                  <c:v>1045.2060000000001</c:v>
                </c:pt>
                <c:pt idx="2154">
                  <c:v>1042.8679999999999</c:v>
                </c:pt>
                <c:pt idx="2155">
                  <c:v>1040.454</c:v>
                </c:pt>
                <c:pt idx="2156">
                  <c:v>1038.076</c:v>
                </c:pt>
                <c:pt idx="2157">
                  <c:v>1035.8119999999999</c:v>
                </c:pt>
                <c:pt idx="2158">
                  <c:v>1033.7160000000001</c:v>
                </c:pt>
                <c:pt idx="2159">
                  <c:v>1031.8019999999999</c:v>
                </c:pt>
                <c:pt idx="2160">
                  <c:v>1030.0319999999999</c:v>
                </c:pt>
                <c:pt idx="2161">
                  <c:v>1028.346</c:v>
                </c:pt>
                <c:pt idx="2162">
                  <c:v>1026.6819999999998</c:v>
                </c:pt>
                <c:pt idx="2163">
                  <c:v>1025.0160000000001</c:v>
                </c:pt>
                <c:pt idx="2164">
                  <c:v>1023.3440000000001</c:v>
                </c:pt>
                <c:pt idx="2165">
                  <c:v>1021.872</c:v>
                </c:pt>
                <c:pt idx="2166">
                  <c:v>1020.6700000000001</c:v>
                </c:pt>
                <c:pt idx="2167">
                  <c:v>1019.76</c:v>
                </c:pt>
                <c:pt idx="2168">
                  <c:v>1019.124</c:v>
                </c:pt>
                <c:pt idx="2169">
                  <c:v>1018.722</c:v>
                </c:pt>
                <c:pt idx="2170">
                  <c:v>1018.498</c:v>
                </c:pt>
                <c:pt idx="2171">
                  <c:v>1018.396</c:v>
                </c:pt>
                <c:pt idx="2172">
                  <c:v>1018.3659999999999</c:v>
                </c:pt>
                <c:pt idx="2173">
                  <c:v>1018.374</c:v>
                </c:pt>
                <c:pt idx="2174">
                  <c:v>1018.384</c:v>
                </c:pt>
                <c:pt idx="2175">
                  <c:v>1018.384</c:v>
                </c:pt>
                <c:pt idx="2176">
                  <c:v>1018.378</c:v>
                </c:pt>
                <c:pt idx="2177">
                  <c:v>1018.3539999999999</c:v>
                </c:pt>
                <c:pt idx="2178">
                  <c:v>1018.248</c:v>
                </c:pt>
                <c:pt idx="2179">
                  <c:v>1017.8619999999999</c:v>
                </c:pt>
                <c:pt idx="2180">
                  <c:v>1017.848</c:v>
                </c:pt>
                <c:pt idx="2181">
                  <c:v>1018.9599999999999</c:v>
                </c:pt>
                <c:pt idx="2182">
                  <c:v>1021.318</c:v>
                </c:pt>
                <c:pt idx="2183">
                  <c:v>1023.898</c:v>
                </c:pt>
                <c:pt idx="2184">
                  <c:v>1026.45</c:v>
                </c:pt>
                <c:pt idx="2185">
                  <c:v>1028.9380000000001</c:v>
                </c:pt>
                <c:pt idx="2186">
                  <c:v>1031.376</c:v>
                </c:pt>
                <c:pt idx="2187">
                  <c:v>1033.7819999999999</c:v>
                </c:pt>
                <c:pt idx="2188">
                  <c:v>1036.1859999999999</c:v>
                </c:pt>
                <c:pt idx="2189">
                  <c:v>1038.1399999999999</c:v>
                </c:pt>
                <c:pt idx="2190">
                  <c:v>1038.1239999999998</c:v>
                </c:pt>
                <c:pt idx="2191">
                  <c:v>1037.9639999999999</c:v>
                </c:pt>
                <c:pt idx="2192">
                  <c:v>1038.0519999999999</c:v>
                </c:pt>
                <c:pt idx="2193">
                  <c:v>1038.056</c:v>
                </c:pt>
                <c:pt idx="2194">
                  <c:v>1038.066</c:v>
                </c:pt>
                <c:pt idx="2195">
                  <c:v>1038.0639999999999</c:v>
                </c:pt>
                <c:pt idx="2196">
                  <c:v>1038.066</c:v>
                </c:pt>
                <c:pt idx="2197">
                  <c:v>1038.0719999999999</c:v>
                </c:pt>
                <c:pt idx="2198">
                  <c:v>1038.0739999999998</c:v>
                </c:pt>
                <c:pt idx="2199">
                  <c:v>1038.0739999999998</c:v>
                </c:pt>
                <c:pt idx="2200">
                  <c:v>1038.068</c:v>
                </c:pt>
                <c:pt idx="2201">
                  <c:v>1038.0719999999999</c:v>
                </c:pt>
                <c:pt idx="2202">
                  <c:v>1038.076</c:v>
                </c:pt>
                <c:pt idx="2203">
                  <c:v>1038.086</c:v>
                </c:pt>
                <c:pt idx="2204">
                  <c:v>1038.086</c:v>
                </c:pt>
                <c:pt idx="2205">
                  <c:v>1038.0839999999998</c:v>
                </c:pt>
                <c:pt idx="2206">
                  <c:v>1038.7560000000001</c:v>
                </c:pt>
                <c:pt idx="2207">
                  <c:v>1040.702</c:v>
                </c:pt>
                <c:pt idx="2208">
                  <c:v>1043.7819999999999</c:v>
                </c:pt>
                <c:pt idx="2209">
                  <c:v>1044.7919999999999</c:v>
                </c:pt>
                <c:pt idx="2210">
                  <c:v>1044.9560000000001</c:v>
                </c:pt>
                <c:pt idx="2211">
                  <c:v>1044.9839999999999</c:v>
                </c:pt>
                <c:pt idx="2212">
                  <c:v>1044.9860000000001</c:v>
                </c:pt>
                <c:pt idx="2213">
                  <c:v>1044.982</c:v>
                </c:pt>
                <c:pt idx="2214">
                  <c:v>1044.98</c:v>
                </c:pt>
                <c:pt idx="2215">
                  <c:v>1044.972</c:v>
                </c:pt>
                <c:pt idx="2216">
                  <c:v>1044.9660000000001</c:v>
                </c:pt>
                <c:pt idx="2217">
                  <c:v>1044.962</c:v>
                </c:pt>
                <c:pt idx="2218">
                  <c:v>1044.962</c:v>
                </c:pt>
                <c:pt idx="2219">
                  <c:v>1044.9660000000001</c:v>
                </c:pt>
                <c:pt idx="2220">
                  <c:v>1044.962</c:v>
                </c:pt>
                <c:pt idx="2221">
                  <c:v>1044.08</c:v>
                </c:pt>
                <c:pt idx="2222">
                  <c:v>1041.1559999999999</c:v>
                </c:pt>
                <c:pt idx="2223">
                  <c:v>1039.8519999999999</c:v>
                </c:pt>
                <c:pt idx="2224">
                  <c:v>1039.8699999999999</c:v>
                </c:pt>
                <c:pt idx="2225">
                  <c:v>1040.3119999999999</c:v>
                </c:pt>
                <c:pt idx="2226">
                  <c:v>1041.0539999999999</c:v>
                </c:pt>
                <c:pt idx="2227">
                  <c:v>1042.2719999999999</c:v>
                </c:pt>
                <c:pt idx="2228">
                  <c:v>1044.32</c:v>
                </c:pt>
                <c:pt idx="2229">
                  <c:v>1047.586</c:v>
                </c:pt>
                <c:pt idx="2230">
                  <c:v>1049.4860000000001</c:v>
                </c:pt>
                <c:pt idx="2231">
                  <c:v>1050.086</c:v>
                </c:pt>
                <c:pt idx="2232">
                  <c:v>1050.1939999999997</c:v>
                </c:pt>
                <c:pt idx="2233">
                  <c:v>1050.22</c:v>
                </c:pt>
                <c:pt idx="2234">
                  <c:v>1050.2239999999999</c:v>
                </c:pt>
                <c:pt idx="2235">
                  <c:v>1050.42</c:v>
                </c:pt>
                <c:pt idx="2236">
                  <c:v>1051.1539999999998</c:v>
                </c:pt>
                <c:pt idx="2237">
                  <c:v>1052.4260000000002</c:v>
                </c:pt>
                <c:pt idx="2238">
                  <c:v>1053.96</c:v>
                </c:pt>
                <c:pt idx="2239">
                  <c:v>1055.3599999999999</c:v>
                </c:pt>
                <c:pt idx="2240">
                  <c:v>1056.2339999999999</c:v>
                </c:pt>
                <c:pt idx="2241">
                  <c:v>1056.462</c:v>
                </c:pt>
                <c:pt idx="2242">
                  <c:v>1056.5039999999999</c:v>
                </c:pt>
                <c:pt idx="2243">
                  <c:v>1056.51</c:v>
                </c:pt>
                <c:pt idx="2244">
                  <c:v>1056.248</c:v>
                </c:pt>
                <c:pt idx="2245">
                  <c:v>1055.086</c:v>
                </c:pt>
                <c:pt idx="2246">
                  <c:v>1053.048</c:v>
                </c:pt>
                <c:pt idx="2247">
                  <c:v>1050.558</c:v>
                </c:pt>
                <c:pt idx="2248">
                  <c:v>1048.0219999999999</c:v>
                </c:pt>
                <c:pt idx="2249">
                  <c:v>1045.742</c:v>
                </c:pt>
                <c:pt idx="2250">
                  <c:v>1043.8919999999998</c:v>
                </c:pt>
                <c:pt idx="2251">
                  <c:v>1042.4660000000001</c:v>
                </c:pt>
                <c:pt idx="2252">
                  <c:v>1041.348</c:v>
                </c:pt>
                <c:pt idx="2253">
                  <c:v>1040.3799999999999</c:v>
                </c:pt>
                <c:pt idx="2254">
                  <c:v>1039.4660000000001</c:v>
                </c:pt>
                <c:pt idx="2255">
                  <c:v>1038.558</c:v>
                </c:pt>
                <c:pt idx="2256">
                  <c:v>1037.6659999999999</c:v>
                </c:pt>
                <c:pt idx="2257">
                  <c:v>1036.778</c:v>
                </c:pt>
                <c:pt idx="2258">
                  <c:v>1035.838</c:v>
                </c:pt>
                <c:pt idx="2259">
                  <c:v>1034.77</c:v>
                </c:pt>
                <c:pt idx="2260">
                  <c:v>1033.46</c:v>
                </c:pt>
                <c:pt idx="2261">
                  <c:v>1031.828</c:v>
                </c:pt>
                <c:pt idx="2262">
                  <c:v>1029.944</c:v>
                </c:pt>
                <c:pt idx="2263">
                  <c:v>1027.836</c:v>
                </c:pt>
                <c:pt idx="2264">
                  <c:v>1025.5539999999999</c:v>
                </c:pt>
                <c:pt idx="2265">
                  <c:v>1023.186</c:v>
                </c:pt>
                <c:pt idx="2266">
                  <c:v>1020.9459999999999</c:v>
                </c:pt>
                <c:pt idx="2267">
                  <c:v>1019.14</c:v>
                </c:pt>
                <c:pt idx="2268">
                  <c:v>1017.944</c:v>
                </c:pt>
                <c:pt idx="2269">
                  <c:v>1017.474</c:v>
                </c:pt>
                <c:pt idx="2270">
                  <c:v>1017.6940000000001</c:v>
                </c:pt>
                <c:pt idx="2271">
                  <c:v>1018.444</c:v>
                </c:pt>
                <c:pt idx="2272">
                  <c:v>1019.404</c:v>
                </c:pt>
                <c:pt idx="2273">
                  <c:v>1020.09</c:v>
                </c:pt>
                <c:pt idx="2274">
                  <c:v>1019.8399999999999</c:v>
                </c:pt>
                <c:pt idx="2275">
                  <c:v>1018.236</c:v>
                </c:pt>
                <c:pt idx="2276">
                  <c:v>1019.086</c:v>
                </c:pt>
                <c:pt idx="2277">
                  <c:v>1020.6980000000001</c:v>
                </c:pt>
                <c:pt idx="2278">
                  <c:v>1022.524</c:v>
                </c:pt>
                <c:pt idx="2279">
                  <c:v>1024.44</c:v>
                </c:pt>
                <c:pt idx="2280">
                  <c:v>1026.3899999999999</c:v>
                </c:pt>
                <c:pt idx="2281">
                  <c:v>1028.338</c:v>
                </c:pt>
                <c:pt idx="2282">
                  <c:v>1030.2619999999999</c:v>
                </c:pt>
                <c:pt idx="2283">
                  <c:v>1032.1619999999998</c:v>
                </c:pt>
                <c:pt idx="2284">
                  <c:v>1034.018</c:v>
                </c:pt>
                <c:pt idx="2285">
                  <c:v>1035.796</c:v>
                </c:pt>
                <c:pt idx="2286">
                  <c:v>1037.1819999999998</c:v>
                </c:pt>
                <c:pt idx="2287">
                  <c:v>1037.2</c:v>
                </c:pt>
                <c:pt idx="2288">
                  <c:v>1035.712</c:v>
                </c:pt>
                <c:pt idx="2289">
                  <c:v>1033.8399999999999</c:v>
                </c:pt>
                <c:pt idx="2290">
                  <c:v>1032.02</c:v>
                </c:pt>
                <c:pt idx="2291">
                  <c:v>1030.8439999999998</c:v>
                </c:pt>
                <c:pt idx="2292">
                  <c:v>1031.6079999999999</c:v>
                </c:pt>
                <c:pt idx="2293">
                  <c:v>1033.3539999999998</c:v>
                </c:pt>
                <c:pt idx="2294">
                  <c:v>1035.508</c:v>
                </c:pt>
                <c:pt idx="2295">
                  <c:v>1037.9480000000001</c:v>
                </c:pt>
                <c:pt idx="2296">
                  <c:v>1040.5619999999999</c:v>
                </c:pt>
                <c:pt idx="2297">
                  <c:v>1043.04</c:v>
                </c:pt>
                <c:pt idx="2298">
                  <c:v>1044.8919999999998</c:v>
                </c:pt>
                <c:pt idx="2299">
                  <c:v>1044.8339999999998</c:v>
                </c:pt>
                <c:pt idx="2300">
                  <c:v>1042.6879999999999</c:v>
                </c:pt>
                <c:pt idx="2301">
                  <c:v>1040.0239999999999</c:v>
                </c:pt>
                <c:pt idx="2302">
                  <c:v>1038.9360000000001</c:v>
                </c:pt>
                <c:pt idx="2303">
                  <c:v>1038.7539999999999</c:v>
                </c:pt>
                <c:pt idx="2304">
                  <c:v>1038.7239999999999</c:v>
                </c:pt>
                <c:pt idx="2305">
                  <c:v>1038.72</c:v>
                </c:pt>
                <c:pt idx="2306">
                  <c:v>1038.7280000000001</c:v>
                </c:pt>
                <c:pt idx="2307">
                  <c:v>1038.808</c:v>
                </c:pt>
                <c:pt idx="2308">
                  <c:v>1039.4460000000001</c:v>
                </c:pt>
                <c:pt idx="2309">
                  <c:v>1040.904</c:v>
                </c:pt>
                <c:pt idx="2310">
                  <c:v>1043.2239999999999</c:v>
                </c:pt>
                <c:pt idx="2311">
                  <c:v>1046.2919999999999</c:v>
                </c:pt>
                <c:pt idx="2312">
                  <c:v>1049.27</c:v>
                </c:pt>
                <c:pt idx="2313">
                  <c:v>1051.9939999999999</c:v>
                </c:pt>
                <c:pt idx="2314">
                  <c:v>1054.7860000000001</c:v>
                </c:pt>
                <c:pt idx="2315">
                  <c:v>1057.9260000000002</c:v>
                </c:pt>
                <c:pt idx="2316">
                  <c:v>1060.828</c:v>
                </c:pt>
                <c:pt idx="2317">
                  <c:v>1063.1199999999999</c:v>
                </c:pt>
                <c:pt idx="2318">
                  <c:v>1064.866</c:v>
                </c:pt>
                <c:pt idx="2319">
                  <c:v>1066.268</c:v>
                </c:pt>
                <c:pt idx="2320">
                  <c:v>1067.626</c:v>
                </c:pt>
                <c:pt idx="2321">
                  <c:v>1069.296</c:v>
                </c:pt>
                <c:pt idx="2322">
                  <c:v>1071.538</c:v>
                </c:pt>
                <c:pt idx="2323">
                  <c:v>1074.4560000000001</c:v>
                </c:pt>
                <c:pt idx="2324">
                  <c:v>1077.49</c:v>
                </c:pt>
                <c:pt idx="2325">
                  <c:v>1080.002</c:v>
                </c:pt>
                <c:pt idx="2326">
                  <c:v>1082.0939999999998</c:v>
                </c:pt>
                <c:pt idx="2327">
                  <c:v>1083.796</c:v>
                </c:pt>
                <c:pt idx="2328">
                  <c:v>1085.0919999999999</c:v>
                </c:pt>
                <c:pt idx="2329">
                  <c:v>1085.9639999999999</c:v>
                </c:pt>
                <c:pt idx="2330">
                  <c:v>1086.432</c:v>
                </c:pt>
                <c:pt idx="2331">
                  <c:v>1086.5839999999998</c:v>
                </c:pt>
                <c:pt idx="2332">
                  <c:v>1086.5899999999999</c:v>
                </c:pt>
                <c:pt idx="2333">
                  <c:v>1086.3419999999999</c:v>
                </c:pt>
                <c:pt idx="2334">
                  <c:v>1086.03</c:v>
                </c:pt>
                <c:pt idx="2335">
                  <c:v>1085.998</c:v>
                </c:pt>
                <c:pt idx="2336">
                  <c:v>1086.528</c:v>
                </c:pt>
                <c:pt idx="2337">
                  <c:v>1087.796</c:v>
                </c:pt>
                <c:pt idx="2338">
                  <c:v>1089.95</c:v>
                </c:pt>
                <c:pt idx="2339">
                  <c:v>1091.0439999999999</c:v>
                </c:pt>
                <c:pt idx="2340">
                  <c:v>1090.24</c:v>
                </c:pt>
                <c:pt idx="2341">
                  <c:v>1088.7139999999999</c:v>
                </c:pt>
                <c:pt idx="2342">
                  <c:v>1086.7760000000001</c:v>
                </c:pt>
                <c:pt idx="2343">
                  <c:v>1084.5239999999999</c:v>
                </c:pt>
                <c:pt idx="2344">
                  <c:v>1082.0519999999999</c:v>
                </c:pt>
                <c:pt idx="2345">
                  <c:v>1079.538</c:v>
                </c:pt>
                <c:pt idx="2346">
                  <c:v>1077.21</c:v>
                </c:pt>
                <c:pt idx="2347">
                  <c:v>1075.26</c:v>
                </c:pt>
                <c:pt idx="2348">
                  <c:v>1073.7739999999999</c:v>
                </c:pt>
                <c:pt idx="2349">
                  <c:v>1072.7139999999999</c:v>
                </c:pt>
                <c:pt idx="2350">
                  <c:v>1071.904</c:v>
                </c:pt>
                <c:pt idx="2351">
                  <c:v>1071.056</c:v>
                </c:pt>
                <c:pt idx="2352">
                  <c:v>1069.7719999999999</c:v>
                </c:pt>
                <c:pt idx="2353">
                  <c:v>1067.6679999999999</c:v>
                </c:pt>
                <c:pt idx="2354">
                  <c:v>1064.528</c:v>
                </c:pt>
                <c:pt idx="2355">
                  <c:v>1063.3039999999999</c:v>
                </c:pt>
                <c:pt idx="2356">
                  <c:v>1064.6899999999998</c:v>
                </c:pt>
                <c:pt idx="2357">
                  <c:v>1064.414</c:v>
                </c:pt>
                <c:pt idx="2358">
                  <c:v>1064.0819999999999</c:v>
                </c:pt>
                <c:pt idx="2359">
                  <c:v>1063.886</c:v>
                </c:pt>
                <c:pt idx="2360">
                  <c:v>1063.83</c:v>
                </c:pt>
                <c:pt idx="2361">
                  <c:v>1063.8119999999999</c:v>
                </c:pt>
                <c:pt idx="2362">
                  <c:v>1063.8019999999999</c:v>
                </c:pt>
                <c:pt idx="2363">
                  <c:v>1063.8</c:v>
                </c:pt>
                <c:pt idx="2364">
                  <c:v>1063.8</c:v>
                </c:pt>
                <c:pt idx="2365">
                  <c:v>1063.7919999999999</c:v>
                </c:pt>
                <c:pt idx="2366">
                  <c:v>1063.7839999999999</c:v>
                </c:pt>
                <c:pt idx="2367">
                  <c:v>1063.7819999999999</c:v>
                </c:pt>
                <c:pt idx="2368">
                  <c:v>1063.78</c:v>
                </c:pt>
                <c:pt idx="2369">
                  <c:v>1063.7719999999999</c:v>
                </c:pt>
                <c:pt idx="2370">
                  <c:v>1063.768</c:v>
                </c:pt>
                <c:pt idx="2371">
                  <c:v>1063.758</c:v>
                </c:pt>
                <c:pt idx="2372">
                  <c:v>1063.7139999999999</c:v>
                </c:pt>
                <c:pt idx="2373">
                  <c:v>1063.546</c:v>
                </c:pt>
                <c:pt idx="2374">
                  <c:v>1063.2760000000001</c:v>
                </c:pt>
                <c:pt idx="2375">
                  <c:v>1062.8139999999999</c:v>
                </c:pt>
                <c:pt idx="2376">
                  <c:v>1061.9860000000001</c:v>
                </c:pt>
                <c:pt idx="2377">
                  <c:v>1061</c:v>
                </c:pt>
                <c:pt idx="2378">
                  <c:v>1059.3219999999999</c:v>
                </c:pt>
                <c:pt idx="2379">
                  <c:v>1057.0419999999999</c:v>
                </c:pt>
                <c:pt idx="2380">
                  <c:v>1055.5339999999999</c:v>
                </c:pt>
                <c:pt idx="2381">
                  <c:v>1054.9180000000001</c:v>
                </c:pt>
                <c:pt idx="2382">
                  <c:v>1054.8</c:v>
                </c:pt>
                <c:pt idx="2383">
                  <c:v>1054.7439999999999</c:v>
                </c:pt>
                <c:pt idx="2384">
                  <c:v>1054.3599999999999</c:v>
                </c:pt>
                <c:pt idx="2385">
                  <c:v>1053.422</c:v>
                </c:pt>
                <c:pt idx="2386">
                  <c:v>1051.9380000000001</c:v>
                </c:pt>
                <c:pt idx="2387">
                  <c:v>1050.5739999999998</c:v>
                </c:pt>
                <c:pt idx="2388">
                  <c:v>1049.7619999999999</c:v>
                </c:pt>
                <c:pt idx="2389">
                  <c:v>1049.538</c:v>
                </c:pt>
                <c:pt idx="2390">
                  <c:v>1049.6859999999999</c:v>
                </c:pt>
                <c:pt idx="2391">
                  <c:v>1049.8699999999999</c:v>
                </c:pt>
                <c:pt idx="2392">
                  <c:v>1049.7760000000001</c:v>
                </c:pt>
                <c:pt idx="2393">
                  <c:v>1049.242</c:v>
                </c:pt>
                <c:pt idx="2394">
                  <c:v>1048.296</c:v>
                </c:pt>
                <c:pt idx="2395">
                  <c:v>1047.1499999999999</c:v>
                </c:pt>
                <c:pt idx="2396">
                  <c:v>1046.23</c:v>
                </c:pt>
                <c:pt idx="2397">
                  <c:v>1045.998</c:v>
                </c:pt>
                <c:pt idx="2398">
                  <c:v>1046.7080000000001</c:v>
                </c:pt>
                <c:pt idx="2399">
                  <c:v>1047.07</c:v>
                </c:pt>
                <c:pt idx="2400">
                  <c:v>1046.6499999999999</c:v>
                </c:pt>
                <c:pt idx="2401">
                  <c:v>1045.6899999999998</c:v>
                </c:pt>
                <c:pt idx="2402">
                  <c:v>1044.4080000000001</c:v>
                </c:pt>
                <c:pt idx="2403">
                  <c:v>1042.9860000000001</c:v>
                </c:pt>
                <c:pt idx="2404">
                  <c:v>1041.566</c:v>
                </c:pt>
                <c:pt idx="2405">
                  <c:v>1040.2439999999999</c:v>
                </c:pt>
                <c:pt idx="2406">
                  <c:v>1039.068</c:v>
                </c:pt>
                <c:pt idx="2407">
                  <c:v>1038.046</c:v>
                </c:pt>
                <c:pt idx="2408">
                  <c:v>1037.1819999999998</c:v>
                </c:pt>
                <c:pt idx="2409">
                  <c:v>1036.502</c:v>
                </c:pt>
                <c:pt idx="2410">
                  <c:v>1036.028</c:v>
                </c:pt>
                <c:pt idx="2411">
                  <c:v>1035.78</c:v>
                </c:pt>
                <c:pt idx="2412">
                  <c:v>1035.7560000000001</c:v>
                </c:pt>
                <c:pt idx="2413">
                  <c:v>1035.896</c:v>
                </c:pt>
                <c:pt idx="2414">
                  <c:v>1036.0939999999998</c:v>
                </c:pt>
                <c:pt idx="2415">
                  <c:v>1036.202</c:v>
                </c:pt>
                <c:pt idx="2416">
                  <c:v>1036.07</c:v>
                </c:pt>
                <c:pt idx="2417">
                  <c:v>1035.6099999999999</c:v>
                </c:pt>
                <c:pt idx="2418">
                  <c:v>1034.8239999999998</c:v>
                </c:pt>
                <c:pt idx="2419">
                  <c:v>1033.796</c:v>
                </c:pt>
                <c:pt idx="2420">
                  <c:v>1032.6639999999998</c:v>
                </c:pt>
                <c:pt idx="2421">
                  <c:v>1031.578</c:v>
                </c:pt>
                <c:pt idx="2422">
                  <c:v>1030.6599999999999</c:v>
                </c:pt>
                <c:pt idx="2423">
                  <c:v>1030.0239999999999</c:v>
                </c:pt>
                <c:pt idx="2424">
                  <c:v>1029.7719999999999</c:v>
                </c:pt>
                <c:pt idx="2425">
                  <c:v>1030.202</c:v>
                </c:pt>
                <c:pt idx="2426">
                  <c:v>1031.954</c:v>
                </c:pt>
                <c:pt idx="2427">
                  <c:v>1034.396</c:v>
                </c:pt>
                <c:pt idx="2428">
                  <c:v>1037.2839999999999</c:v>
                </c:pt>
                <c:pt idx="2429">
                  <c:v>1040.556</c:v>
                </c:pt>
                <c:pt idx="2430">
                  <c:v>1043.5339999999999</c:v>
                </c:pt>
                <c:pt idx="2431">
                  <c:v>1046.232</c:v>
                </c:pt>
                <c:pt idx="2432">
                  <c:v>1048.6739999999998</c:v>
                </c:pt>
                <c:pt idx="2433">
                  <c:v>1050.8339999999998</c:v>
                </c:pt>
                <c:pt idx="2434">
                  <c:v>1052.3019999999999</c:v>
                </c:pt>
                <c:pt idx="2435">
                  <c:v>1051.6419999999998</c:v>
                </c:pt>
                <c:pt idx="2436">
                  <c:v>1050.962</c:v>
                </c:pt>
                <c:pt idx="2437">
                  <c:v>1051.836</c:v>
                </c:pt>
                <c:pt idx="2438">
                  <c:v>1053.0260000000001</c:v>
                </c:pt>
                <c:pt idx="2439">
                  <c:v>1054.396</c:v>
                </c:pt>
                <c:pt idx="2440">
                  <c:v>1056</c:v>
                </c:pt>
                <c:pt idx="2441">
                  <c:v>1057.9280000000001</c:v>
                </c:pt>
                <c:pt idx="2442">
                  <c:v>1060.258</c:v>
                </c:pt>
                <c:pt idx="2443">
                  <c:v>1063.0439999999999</c:v>
                </c:pt>
                <c:pt idx="2444">
                  <c:v>1066.3119999999999</c:v>
                </c:pt>
                <c:pt idx="2445">
                  <c:v>1069.1219999999998</c:v>
                </c:pt>
                <c:pt idx="2446">
                  <c:v>1071.472</c:v>
                </c:pt>
                <c:pt idx="2447">
                  <c:v>1073.4260000000002</c:v>
                </c:pt>
                <c:pt idx="2448">
                  <c:v>1075.07</c:v>
                </c:pt>
                <c:pt idx="2449">
                  <c:v>1076.518</c:v>
                </c:pt>
                <c:pt idx="2450">
                  <c:v>1077.886</c:v>
                </c:pt>
                <c:pt idx="2451">
                  <c:v>1079.27</c:v>
                </c:pt>
                <c:pt idx="2452">
                  <c:v>1080.7539999999999</c:v>
                </c:pt>
                <c:pt idx="2453">
                  <c:v>1082.3899999999999</c:v>
                </c:pt>
                <c:pt idx="2454">
                  <c:v>1084.222</c:v>
                </c:pt>
                <c:pt idx="2455">
                  <c:v>1086.2239999999999</c:v>
                </c:pt>
                <c:pt idx="2456">
                  <c:v>1088.3399999999999</c:v>
                </c:pt>
                <c:pt idx="2457">
                  <c:v>1090.502</c:v>
                </c:pt>
                <c:pt idx="2458">
                  <c:v>1092.606</c:v>
                </c:pt>
                <c:pt idx="2459">
                  <c:v>1094.4739999999999</c:v>
                </c:pt>
                <c:pt idx="2460">
                  <c:v>1095.75</c:v>
                </c:pt>
                <c:pt idx="2461">
                  <c:v>1096.07</c:v>
                </c:pt>
                <c:pt idx="2462">
                  <c:v>1096.1319999999998</c:v>
                </c:pt>
                <c:pt idx="2463">
                  <c:v>1096.136</c:v>
                </c:pt>
                <c:pt idx="2464">
                  <c:v>1096.1479999999999</c:v>
                </c:pt>
                <c:pt idx="2465">
                  <c:v>1096.1479999999999</c:v>
                </c:pt>
                <c:pt idx="2466">
                  <c:v>1096.1479999999999</c:v>
                </c:pt>
                <c:pt idx="2467">
                  <c:v>1096.1379999999999</c:v>
                </c:pt>
                <c:pt idx="2468">
                  <c:v>1095.912</c:v>
                </c:pt>
                <c:pt idx="2469">
                  <c:v>1093.268</c:v>
                </c:pt>
                <c:pt idx="2470">
                  <c:v>1092.4280000000001</c:v>
                </c:pt>
                <c:pt idx="2471">
                  <c:v>1092.298</c:v>
                </c:pt>
                <c:pt idx="2472">
                  <c:v>1092.278</c:v>
                </c:pt>
                <c:pt idx="2473">
                  <c:v>1092.278</c:v>
                </c:pt>
                <c:pt idx="2474">
                  <c:v>1092.2860000000001</c:v>
                </c:pt>
                <c:pt idx="2475">
                  <c:v>1092.5060000000001</c:v>
                </c:pt>
                <c:pt idx="2476">
                  <c:v>1094.0360000000001</c:v>
                </c:pt>
                <c:pt idx="2477">
                  <c:v>1097.0519999999999</c:v>
                </c:pt>
                <c:pt idx="2478">
                  <c:v>1097.7560000000001</c:v>
                </c:pt>
                <c:pt idx="2479">
                  <c:v>1097.8699999999999</c:v>
                </c:pt>
                <c:pt idx="2480">
                  <c:v>1097.8919999999998</c:v>
                </c:pt>
                <c:pt idx="2481">
                  <c:v>1097.9000000000001</c:v>
                </c:pt>
                <c:pt idx="2482">
                  <c:v>1097.902</c:v>
                </c:pt>
                <c:pt idx="2483">
                  <c:v>1097.902</c:v>
                </c:pt>
                <c:pt idx="2484">
                  <c:v>1097.902</c:v>
                </c:pt>
                <c:pt idx="2485">
                  <c:v>1097.904</c:v>
                </c:pt>
                <c:pt idx="2486">
                  <c:v>1097.9080000000001</c:v>
                </c:pt>
                <c:pt idx="2487">
                  <c:v>1097.9100000000001</c:v>
                </c:pt>
                <c:pt idx="2488">
                  <c:v>1097.9080000000001</c:v>
                </c:pt>
                <c:pt idx="2489">
                  <c:v>1097.9060000000002</c:v>
                </c:pt>
                <c:pt idx="2490">
                  <c:v>1097.9080000000001</c:v>
                </c:pt>
                <c:pt idx="2491">
                  <c:v>1097.9100000000001</c:v>
                </c:pt>
                <c:pt idx="2492">
                  <c:v>1097.912</c:v>
                </c:pt>
                <c:pt idx="2493">
                  <c:v>1097.9100000000001</c:v>
                </c:pt>
                <c:pt idx="2494">
                  <c:v>1097.9100000000001</c:v>
                </c:pt>
                <c:pt idx="2495">
                  <c:v>1097.912</c:v>
                </c:pt>
                <c:pt idx="2496">
                  <c:v>1098.0919999999999</c:v>
                </c:pt>
                <c:pt idx="2497">
                  <c:v>1099.1239999999998</c:v>
                </c:pt>
                <c:pt idx="2498">
                  <c:v>1101.146</c:v>
                </c:pt>
                <c:pt idx="2499">
                  <c:v>1103.93</c:v>
                </c:pt>
                <c:pt idx="2500">
                  <c:v>1107.01</c:v>
                </c:pt>
                <c:pt idx="2501">
                  <c:v>1109.8419999999999</c:v>
                </c:pt>
                <c:pt idx="2502">
                  <c:v>1112.1039999999998</c:v>
                </c:pt>
                <c:pt idx="2503">
                  <c:v>1113.838</c:v>
                </c:pt>
                <c:pt idx="2504">
                  <c:v>1115.1839999999997</c:v>
                </c:pt>
                <c:pt idx="2505">
                  <c:v>1114.2160000000001</c:v>
                </c:pt>
                <c:pt idx="2506">
                  <c:v>1113.0619999999999</c:v>
                </c:pt>
                <c:pt idx="2507">
                  <c:v>1112.8639999999998</c:v>
                </c:pt>
                <c:pt idx="2508">
                  <c:v>1112.826</c:v>
                </c:pt>
                <c:pt idx="2509">
                  <c:v>1112.8139999999999</c:v>
                </c:pt>
                <c:pt idx="2510">
                  <c:v>1112.798</c:v>
                </c:pt>
                <c:pt idx="2511">
                  <c:v>1112.788</c:v>
                </c:pt>
                <c:pt idx="2512">
                  <c:v>1112.78</c:v>
                </c:pt>
                <c:pt idx="2513">
                  <c:v>1113.442</c:v>
                </c:pt>
                <c:pt idx="2514">
                  <c:v>1115.8819999999998</c:v>
                </c:pt>
                <c:pt idx="2515">
                  <c:v>1117.8139999999999</c:v>
                </c:pt>
                <c:pt idx="2516">
                  <c:v>1118.1559999999999</c:v>
                </c:pt>
                <c:pt idx="2517">
                  <c:v>1118.21</c:v>
                </c:pt>
                <c:pt idx="2518">
                  <c:v>1118.22</c:v>
                </c:pt>
                <c:pt idx="2519">
                  <c:v>1118.222</c:v>
                </c:pt>
                <c:pt idx="2520">
                  <c:v>1118.2280000000001</c:v>
                </c:pt>
                <c:pt idx="2521">
                  <c:v>1118.0160000000001</c:v>
                </c:pt>
                <c:pt idx="2522">
                  <c:v>1117.404</c:v>
                </c:pt>
                <c:pt idx="2523">
                  <c:v>1116.3619999999999</c:v>
                </c:pt>
                <c:pt idx="2524">
                  <c:v>1114.942</c:v>
                </c:pt>
                <c:pt idx="2525">
                  <c:v>1113.2460000000001</c:v>
                </c:pt>
                <c:pt idx="2526">
                  <c:v>1111.396</c:v>
                </c:pt>
                <c:pt idx="2527">
                  <c:v>1109.492</c:v>
                </c:pt>
                <c:pt idx="2528">
                  <c:v>1107.5739999999998</c:v>
                </c:pt>
                <c:pt idx="2529">
                  <c:v>1105.6079999999999</c:v>
                </c:pt>
                <c:pt idx="2530">
                  <c:v>1103.8839999999998</c:v>
                </c:pt>
                <c:pt idx="2531">
                  <c:v>1103.5819999999999</c:v>
                </c:pt>
                <c:pt idx="2532">
                  <c:v>1103.6739999999998</c:v>
                </c:pt>
                <c:pt idx="2533">
                  <c:v>1101.568</c:v>
                </c:pt>
                <c:pt idx="2534">
                  <c:v>1098.7060000000001</c:v>
                </c:pt>
                <c:pt idx="2535">
                  <c:v>1095.546</c:v>
                </c:pt>
                <c:pt idx="2536">
                  <c:v>1092.3239999999998</c:v>
                </c:pt>
                <c:pt idx="2537">
                  <c:v>1089.2339999999999</c:v>
                </c:pt>
                <c:pt idx="2538">
                  <c:v>1086.242</c:v>
                </c:pt>
                <c:pt idx="2539">
                  <c:v>1083.318</c:v>
                </c:pt>
                <c:pt idx="2540">
                  <c:v>1080.4639999999999</c:v>
                </c:pt>
                <c:pt idx="2541">
                  <c:v>1077.6759999999999</c:v>
                </c:pt>
                <c:pt idx="2542">
                  <c:v>1074.97</c:v>
                </c:pt>
                <c:pt idx="2543">
                  <c:v>1072.3579999999999</c:v>
                </c:pt>
                <c:pt idx="2544">
                  <c:v>1069.846</c:v>
                </c:pt>
                <c:pt idx="2545">
                  <c:v>1067.432</c:v>
                </c:pt>
                <c:pt idx="2546">
                  <c:v>1065.0999999999999</c:v>
                </c:pt>
                <c:pt idx="2547">
                  <c:v>1062.81</c:v>
                </c:pt>
                <c:pt idx="2548">
                  <c:v>1060.7139999999999</c:v>
                </c:pt>
                <c:pt idx="2549">
                  <c:v>1060.268</c:v>
                </c:pt>
                <c:pt idx="2550">
                  <c:v>1060.7</c:v>
                </c:pt>
                <c:pt idx="2551">
                  <c:v>1060.204</c:v>
                </c:pt>
                <c:pt idx="2552">
                  <c:v>1060.3619999999999</c:v>
                </c:pt>
                <c:pt idx="2553">
                  <c:v>1059.306</c:v>
                </c:pt>
                <c:pt idx="2554">
                  <c:v>1056.8399999999999</c:v>
                </c:pt>
                <c:pt idx="2555">
                  <c:v>1054.1699999999998</c:v>
                </c:pt>
                <c:pt idx="2556">
                  <c:v>1051.4839999999999</c:v>
                </c:pt>
                <c:pt idx="2557">
                  <c:v>1048.798</c:v>
                </c:pt>
                <c:pt idx="2558">
                  <c:v>1046.0999999999999</c:v>
                </c:pt>
                <c:pt idx="2559">
                  <c:v>1043.7360000000001</c:v>
                </c:pt>
                <c:pt idx="2560">
                  <c:v>1042.8679999999999</c:v>
                </c:pt>
                <c:pt idx="2561">
                  <c:v>1042.944</c:v>
                </c:pt>
                <c:pt idx="2562">
                  <c:v>1041.5319999999999</c:v>
                </c:pt>
                <c:pt idx="2563">
                  <c:v>1039.31</c:v>
                </c:pt>
                <c:pt idx="2564">
                  <c:v>1036.97</c:v>
                </c:pt>
                <c:pt idx="2565">
                  <c:v>1035.0319999999999</c:v>
                </c:pt>
                <c:pt idx="2566">
                  <c:v>1033.73</c:v>
                </c:pt>
                <c:pt idx="2567">
                  <c:v>1033.0119999999999</c:v>
                </c:pt>
                <c:pt idx="2568">
                  <c:v>1032.6339999999998</c:v>
                </c:pt>
                <c:pt idx="2569">
                  <c:v>1032.296</c:v>
                </c:pt>
                <c:pt idx="2570">
                  <c:v>1031.72</c:v>
                </c:pt>
                <c:pt idx="2571">
                  <c:v>1030.7380000000001</c:v>
                </c:pt>
                <c:pt idx="2572">
                  <c:v>1029.3839999999998</c:v>
                </c:pt>
                <c:pt idx="2573">
                  <c:v>1028.3799999999999</c:v>
                </c:pt>
                <c:pt idx="2574">
                  <c:v>1028.3879999999999</c:v>
                </c:pt>
                <c:pt idx="2575">
                  <c:v>1029.8039999999999</c:v>
                </c:pt>
                <c:pt idx="2576">
                  <c:v>1031.7639999999999</c:v>
                </c:pt>
                <c:pt idx="2577">
                  <c:v>1033.922</c:v>
                </c:pt>
                <c:pt idx="2578">
                  <c:v>1036.1579999999999</c:v>
                </c:pt>
                <c:pt idx="2579">
                  <c:v>1038.42</c:v>
                </c:pt>
                <c:pt idx="2580">
                  <c:v>1040.7280000000001</c:v>
                </c:pt>
                <c:pt idx="2581">
                  <c:v>1043.1499999999999</c:v>
                </c:pt>
                <c:pt idx="2582">
                  <c:v>1045.7360000000001</c:v>
                </c:pt>
                <c:pt idx="2583">
                  <c:v>1048.5</c:v>
                </c:pt>
                <c:pt idx="2584">
                  <c:v>1051.1019999999999</c:v>
                </c:pt>
                <c:pt idx="2585">
                  <c:v>1053.202</c:v>
                </c:pt>
                <c:pt idx="2586">
                  <c:v>1054.586</c:v>
                </c:pt>
                <c:pt idx="2587">
                  <c:v>1055.0419999999999</c:v>
                </c:pt>
                <c:pt idx="2588">
                  <c:v>1054.248</c:v>
                </c:pt>
                <c:pt idx="2589">
                  <c:v>1052.1519999999998</c:v>
                </c:pt>
                <c:pt idx="2590">
                  <c:v>1049.6679999999999</c:v>
                </c:pt>
                <c:pt idx="2591">
                  <c:v>1047.3879999999999</c:v>
                </c:pt>
                <c:pt idx="2592">
                  <c:v>1045.396</c:v>
                </c:pt>
                <c:pt idx="2593">
                  <c:v>1043.6119999999999</c:v>
                </c:pt>
                <c:pt idx="2594">
                  <c:v>1041.97</c:v>
                </c:pt>
                <c:pt idx="2595">
                  <c:v>1040.4100000000001</c:v>
                </c:pt>
                <c:pt idx="2596">
                  <c:v>1038.8739999999998</c:v>
                </c:pt>
                <c:pt idx="2597">
                  <c:v>1037.3339999999998</c:v>
                </c:pt>
                <c:pt idx="2598">
                  <c:v>1035.896</c:v>
                </c:pt>
                <c:pt idx="2599">
                  <c:v>1034.78</c:v>
                </c:pt>
                <c:pt idx="2600">
                  <c:v>1034.0939999999998</c:v>
                </c:pt>
                <c:pt idx="2601">
                  <c:v>1033.8439999999998</c:v>
                </c:pt>
                <c:pt idx="2602">
                  <c:v>1033.992</c:v>
                </c:pt>
                <c:pt idx="2603">
                  <c:v>1034.4880000000001</c:v>
                </c:pt>
                <c:pt idx="2604">
                  <c:v>1035.2619999999999</c:v>
                </c:pt>
                <c:pt idx="2605">
                  <c:v>1036.248</c:v>
                </c:pt>
                <c:pt idx="2606">
                  <c:v>1037.386</c:v>
                </c:pt>
                <c:pt idx="2607">
                  <c:v>1038.616</c:v>
                </c:pt>
                <c:pt idx="2608">
                  <c:v>1039.876</c:v>
                </c:pt>
                <c:pt idx="2609">
                  <c:v>1041.1119999999999</c:v>
                </c:pt>
                <c:pt idx="2610">
                  <c:v>1042.2660000000001</c:v>
                </c:pt>
                <c:pt idx="2611">
                  <c:v>1043.3039999999999</c:v>
                </c:pt>
                <c:pt idx="2612">
                  <c:v>1044.202</c:v>
                </c:pt>
                <c:pt idx="2613">
                  <c:v>1044.9680000000001</c:v>
                </c:pt>
                <c:pt idx="2614">
                  <c:v>1045.616</c:v>
                </c:pt>
                <c:pt idx="2615">
                  <c:v>1046.1759999999999</c:v>
                </c:pt>
                <c:pt idx="2616">
                  <c:v>1046.6979999999999</c:v>
                </c:pt>
                <c:pt idx="2617">
                  <c:v>1047.2619999999999</c:v>
                </c:pt>
                <c:pt idx="2618">
                  <c:v>1047.952</c:v>
                </c:pt>
                <c:pt idx="2619">
                  <c:v>1048.7619999999999</c:v>
                </c:pt>
                <c:pt idx="2620">
                  <c:v>1049.1599999999999</c:v>
                </c:pt>
                <c:pt idx="2621">
                  <c:v>1049.1519999999998</c:v>
                </c:pt>
                <c:pt idx="2622">
                  <c:v>1048.7919999999999</c:v>
                </c:pt>
                <c:pt idx="2623">
                  <c:v>1048.1959999999999</c:v>
                </c:pt>
                <c:pt idx="2624">
                  <c:v>1047.518</c:v>
                </c:pt>
                <c:pt idx="2625">
                  <c:v>1046.922</c:v>
                </c:pt>
                <c:pt idx="2626">
                  <c:v>1046.5619999999999</c:v>
                </c:pt>
                <c:pt idx="2627">
                  <c:v>1046.54</c:v>
                </c:pt>
                <c:pt idx="2628">
                  <c:v>1046.912</c:v>
                </c:pt>
                <c:pt idx="2629">
                  <c:v>1047.71</c:v>
                </c:pt>
                <c:pt idx="2630">
                  <c:v>1048.914</c:v>
                </c:pt>
                <c:pt idx="2631">
                  <c:v>1050.482</c:v>
                </c:pt>
                <c:pt idx="2632">
                  <c:v>1052.3499999999999</c:v>
                </c:pt>
                <c:pt idx="2633">
                  <c:v>1054.3839999999998</c:v>
                </c:pt>
                <c:pt idx="2634">
                  <c:v>1056.4880000000001</c:v>
                </c:pt>
                <c:pt idx="2635">
                  <c:v>1058.5919999999999</c:v>
                </c:pt>
                <c:pt idx="2636">
                  <c:v>1060.58</c:v>
                </c:pt>
                <c:pt idx="2637">
                  <c:v>1062.3799999999999</c:v>
                </c:pt>
                <c:pt idx="2638">
                  <c:v>1063.9639999999999</c:v>
                </c:pt>
                <c:pt idx="2639">
                  <c:v>1065.3439999999998</c:v>
                </c:pt>
                <c:pt idx="2640">
                  <c:v>1066.53</c:v>
                </c:pt>
                <c:pt idx="2641">
                  <c:v>1067.548</c:v>
                </c:pt>
                <c:pt idx="2642">
                  <c:v>1068.4180000000001</c:v>
                </c:pt>
                <c:pt idx="2643">
                  <c:v>1069.1639999999998</c:v>
                </c:pt>
                <c:pt idx="2644">
                  <c:v>1069.7939999999999</c:v>
                </c:pt>
                <c:pt idx="2645">
                  <c:v>1070.288</c:v>
                </c:pt>
                <c:pt idx="2646">
                  <c:v>1070.6339999999998</c:v>
                </c:pt>
                <c:pt idx="2647">
                  <c:v>1070.8119999999999</c:v>
                </c:pt>
                <c:pt idx="2648">
                  <c:v>1070.7619999999999</c:v>
                </c:pt>
                <c:pt idx="2649">
                  <c:v>1070.9060000000002</c:v>
                </c:pt>
                <c:pt idx="2650">
                  <c:v>1071.74</c:v>
                </c:pt>
                <c:pt idx="2651">
                  <c:v>1073.6099999999999</c:v>
                </c:pt>
                <c:pt idx="2652">
                  <c:v>1076.5839999999998</c:v>
                </c:pt>
                <c:pt idx="2653">
                  <c:v>1079.8019999999999</c:v>
                </c:pt>
                <c:pt idx="2654">
                  <c:v>1083.0719999999999</c:v>
                </c:pt>
                <c:pt idx="2655">
                  <c:v>1086.33</c:v>
                </c:pt>
                <c:pt idx="2656">
                  <c:v>1089.5319999999999</c:v>
                </c:pt>
                <c:pt idx="2657">
                  <c:v>1092.6879999999999</c:v>
                </c:pt>
                <c:pt idx="2658">
                  <c:v>1095.788</c:v>
                </c:pt>
                <c:pt idx="2659">
                  <c:v>1098.8699999999999</c:v>
                </c:pt>
                <c:pt idx="2660">
                  <c:v>1101.934</c:v>
                </c:pt>
                <c:pt idx="2661">
                  <c:v>1105.018</c:v>
                </c:pt>
                <c:pt idx="2662">
                  <c:v>1108.1399999999999</c:v>
                </c:pt>
                <c:pt idx="2663">
                  <c:v>1111.318</c:v>
                </c:pt>
                <c:pt idx="2664">
                  <c:v>1114.5919999999999</c:v>
                </c:pt>
                <c:pt idx="2665">
                  <c:v>1117.8039999999999</c:v>
                </c:pt>
                <c:pt idx="2666">
                  <c:v>1120.9160000000002</c:v>
                </c:pt>
                <c:pt idx="2667">
                  <c:v>1123.8</c:v>
                </c:pt>
                <c:pt idx="2668">
                  <c:v>1126.396</c:v>
                </c:pt>
                <c:pt idx="2669">
                  <c:v>1128.6639999999998</c:v>
                </c:pt>
                <c:pt idx="2670">
                  <c:v>1130.502</c:v>
                </c:pt>
                <c:pt idx="2671">
                  <c:v>1131.722</c:v>
                </c:pt>
                <c:pt idx="2672">
                  <c:v>1132.076</c:v>
                </c:pt>
                <c:pt idx="2673">
                  <c:v>1131.4760000000001</c:v>
                </c:pt>
                <c:pt idx="2674">
                  <c:v>1132.0219999999999</c:v>
                </c:pt>
                <c:pt idx="2675">
                  <c:v>1133.75</c:v>
                </c:pt>
                <c:pt idx="2676">
                  <c:v>1136.2360000000001</c:v>
                </c:pt>
                <c:pt idx="2677">
                  <c:v>1138.904</c:v>
                </c:pt>
                <c:pt idx="2678">
                  <c:v>1141.72</c:v>
                </c:pt>
                <c:pt idx="2679">
                  <c:v>1144.8579999999999</c:v>
                </c:pt>
                <c:pt idx="2680">
                  <c:v>1147.6499999999999</c:v>
                </c:pt>
                <c:pt idx="2681">
                  <c:v>1149.3</c:v>
                </c:pt>
                <c:pt idx="2682">
                  <c:v>1149.6519999999998</c:v>
                </c:pt>
                <c:pt idx="2683">
                  <c:v>1149.71</c:v>
                </c:pt>
                <c:pt idx="2684">
                  <c:v>1149.72</c:v>
                </c:pt>
                <c:pt idx="2685">
                  <c:v>1149.722</c:v>
                </c:pt>
                <c:pt idx="2686">
                  <c:v>1149.7239999999999</c:v>
                </c:pt>
                <c:pt idx="2687">
                  <c:v>1149.7239999999999</c:v>
                </c:pt>
                <c:pt idx="2688">
                  <c:v>1149.7239999999999</c:v>
                </c:pt>
                <c:pt idx="2689">
                  <c:v>1150.1779999999999</c:v>
                </c:pt>
                <c:pt idx="2690">
                  <c:v>1152.4760000000001</c:v>
                </c:pt>
                <c:pt idx="2691">
                  <c:v>1154.296</c:v>
                </c:pt>
                <c:pt idx="2692">
                  <c:v>1154.596</c:v>
                </c:pt>
                <c:pt idx="2693">
                  <c:v>1154.6559999999999</c:v>
                </c:pt>
                <c:pt idx="2694">
                  <c:v>1153.6559999999999</c:v>
                </c:pt>
                <c:pt idx="2695">
                  <c:v>1151.76</c:v>
                </c:pt>
                <c:pt idx="2696">
                  <c:v>1151.4580000000001</c:v>
                </c:pt>
                <c:pt idx="2697">
                  <c:v>1151.396</c:v>
                </c:pt>
                <c:pt idx="2698">
                  <c:v>1151.3899999999999</c:v>
                </c:pt>
                <c:pt idx="2699">
                  <c:v>1151.3879999999999</c:v>
                </c:pt>
                <c:pt idx="2700">
                  <c:v>1151.3879999999999</c:v>
                </c:pt>
                <c:pt idx="2701">
                  <c:v>1151.3799999999999</c:v>
                </c:pt>
                <c:pt idx="2702">
                  <c:v>1151.3819999999998</c:v>
                </c:pt>
                <c:pt idx="2703">
                  <c:v>1151.3699999999999</c:v>
                </c:pt>
                <c:pt idx="2704">
                  <c:v>1151.3719999999998</c:v>
                </c:pt>
                <c:pt idx="2705">
                  <c:v>1151.288</c:v>
                </c:pt>
                <c:pt idx="2706">
                  <c:v>1151.0819999999999</c:v>
                </c:pt>
                <c:pt idx="2707">
                  <c:v>1151.0119999999999</c:v>
                </c:pt>
                <c:pt idx="2708">
                  <c:v>1151</c:v>
                </c:pt>
                <c:pt idx="2709">
                  <c:v>1150.998</c:v>
                </c:pt>
                <c:pt idx="2710">
                  <c:v>1150.9939999999999</c:v>
                </c:pt>
                <c:pt idx="2711">
                  <c:v>1150.992</c:v>
                </c:pt>
                <c:pt idx="2712">
                  <c:v>1150.9860000000001</c:v>
                </c:pt>
                <c:pt idx="2713">
                  <c:v>1150.9880000000001</c:v>
                </c:pt>
                <c:pt idx="2714">
                  <c:v>1150.9360000000001</c:v>
                </c:pt>
                <c:pt idx="2715">
                  <c:v>1150.346</c:v>
                </c:pt>
                <c:pt idx="2716">
                  <c:v>1148.8039999999999</c:v>
                </c:pt>
                <c:pt idx="2717">
                  <c:v>1145.8499999999999</c:v>
                </c:pt>
                <c:pt idx="2718">
                  <c:v>1144.31</c:v>
                </c:pt>
                <c:pt idx="2719">
                  <c:v>1144.06</c:v>
                </c:pt>
                <c:pt idx="2720">
                  <c:v>1144.0219999999999</c:v>
                </c:pt>
                <c:pt idx="2721">
                  <c:v>1144.8919999999998</c:v>
                </c:pt>
                <c:pt idx="2722">
                  <c:v>1147.81</c:v>
                </c:pt>
                <c:pt idx="2723">
                  <c:v>1149.1199999999999</c:v>
                </c:pt>
                <c:pt idx="2724">
                  <c:v>1149.33</c:v>
                </c:pt>
                <c:pt idx="2725">
                  <c:v>1149.366</c:v>
                </c:pt>
                <c:pt idx="2726">
                  <c:v>1149.3739999999998</c:v>
                </c:pt>
                <c:pt idx="2727">
                  <c:v>1149.376</c:v>
                </c:pt>
                <c:pt idx="2728">
                  <c:v>1149.376</c:v>
                </c:pt>
                <c:pt idx="2729">
                  <c:v>1149.3779999999999</c:v>
                </c:pt>
                <c:pt idx="2730">
                  <c:v>1149.3799999999999</c:v>
                </c:pt>
                <c:pt idx="2731">
                  <c:v>1149.3799999999999</c:v>
                </c:pt>
                <c:pt idx="2732">
                  <c:v>1149.3799999999999</c:v>
                </c:pt>
                <c:pt idx="2733">
                  <c:v>1149.3819999999998</c:v>
                </c:pt>
                <c:pt idx="2734">
                  <c:v>1149.3819999999998</c:v>
                </c:pt>
                <c:pt idx="2735">
                  <c:v>1149.3819999999998</c:v>
                </c:pt>
                <c:pt idx="2736">
                  <c:v>1149.23</c:v>
                </c:pt>
                <c:pt idx="2737">
                  <c:v>1148.444</c:v>
                </c:pt>
                <c:pt idx="2738">
                  <c:v>1146.98</c:v>
                </c:pt>
                <c:pt idx="2739">
                  <c:v>1144.8799999999999</c:v>
                </c:pt>
                <c:pt idx="2740">
                  <c:v>1142.116</c:v>
                </c:pt>
                <c:pt idx="2741">
                  <c:v>1139.0919999999999</c:v>
                </c:pt>
                <c:pt idx="2742">
                  <c:v>1137.06</c:v>
                </c:pt>
                <c:pt idx="2743">
                  <c:v>1136.1699999999998</c:v>
                </c:pt>
                <c:pt idx="2744">
                  <c:v>1136.2819999999999</c:v>
                </c:pt>
                <c:pt idx="2745">
                  <c:v>1137.412</c:v>
                </c:pt>
                <c:pt idx="2746">
                  <c:v>1139.5219999999999</c:v>
                </c:pt>
                <c:pt idx="2747">
                  <c:v>1142.3339999999998</c:v>
                </c:pt>
                <c:pt idx="2748">
                  <c:v>1145.4380000000001</c:v>
                </c:pt>
                <c:pt idx="2749">
                  <c:v>1148.4100000000001</c:v>
                </c:pt>
                <c:pt idx="2750">
                  <c:v>1150.942</c:v>
                </c:pt>
                <c:pt idx="2751">
                  <c:v>1152.9060000000002</c:v>
                </c:pt>
                <c:pt idx="2752">
                  <c:v>1154.3579999999999</c:v>
                </c:pt>
                <c:pt idx="2753">
                  <c:v>1155.4660000000001</c:v>
                </c:pt>
                <c:pt idx="2754">
                  <c:v>1156.4180000000001</c:v>
                </c:pt>
                <c:pt idx="2755">
                  <c:v>1157.3499999999999</c:v>
                </c:pt>
                <c:pt idx="2756">
                  <c:v>1158.3439999999998</c:v>
                </c:pt>
                <c:pt idx="2757">
                  <c:v>1159.4560000000001</c:v>
                </c:pt>
                <c:pt idx="2758">
                  <c:v>1160.6739999999998</c:v>
                </c:pt>
                <c:pt idx="2759">
                  <c:v>1162.0219999999999</c:v>
                </c:pt>
                <c:pt idx="2760">
                  <c:v>1163.5119999999999</c:v>
                </c:pt>
                <c:pt idx="2761">
                  <c:v>1165.1859999999999</c:v>
                </c:pt>
                <c:pt idx="2762">
                  <c:v>1167.0739999999998</c:v>
                </c:pt>
                <c:pt idx="2763">
                  <c:v>1169.1859999999999</c:v>
                </c:pt>
                <c:pt idx="2764">
                  <c:v>1171.472</c:v>
                </c:pt>
                <c:pt idx="2765">
                  <c:v>1173.8519999999999</c:v>
                </c:pt>
                <c:pt idx="2766">
                  <c:v>1176.2139999999999</c:v>
                </c:pt>
                <c:pt idx="2767">
                  <c:v>1178.404</c:v>
                </c:pt>
                <c:pt idx="2768">
                  <c:v>1180.2639999999999</c:v>
                </c:pt>
                <c:pt idx="2769">
                  <c:v>1181.6599999999999</c:v>
                </c:pt>
                <c:pt idx="2770">
                  <c:v>1182.538</c:v>
                </c:pt>
                <c:pt idx="2771">
                  <c:v>1183.0139999999999</c:v>
                </c:pt>
                <c:pt idx="2772">
                  <c:v>1183.3439999999998</c:v>
                </c:pt>
                <c:pt idx="2773">
                  <c:v>1183.9960000000001</c:v>
                </c:pt>
                <c:pt idx="2774">
                  <c:v>1185.5319999999999</c:v>
                </c:pt>
                <c:pt idx="2775">
                  <c:v>1188.33</c:v>
                </c:pt>
                <c:pt idx="2776">
                  <c:v>1188.566</c:v>
                </c:pt>
                <c:pt idx="2777">
                  <c:v>1187.924</c:v>
                </c:pt>
                <c:pt idx="2778">
                  <c:v>1186.912</c:v>
                </c:pt>
                <c:pt idx="2779">
                  <c:v>1185.6079999999999</c:v>
                </c:pt>
                <c:pt idx="2780">
                  <c:v>1184.0260000000001</c:v>
                </c:pt>
                <c:pt idx="2781">
                  <c:v>1182.1919999999998</c:v>
                </c:pt>
                <c:pt idx="2782">
                  <c:v>1180.1199999999999</c:v>
                </c:pt>
                <c:pt idx="2783">
                  <c:v>1177.836</c:v>
                </c:pt>
                <c:pt idx="2784">
                  <c:v>1175.3699999999999</c:v>
                </c:pt>
                <c:pt idx="2785">
                  <c:v>1172.742</c:v>
                </c:pt>
                <c:pt idx="2786">
                  <c:v>1170.1959999999999</c:v>
                </c:pt>
                <c:pt idx="2787">
                  <c:v>1168.6619999999998</c:v>
                </c:pt>
                <c:pt idx="2788">
                  <c:v>1168.3</c:v>
                </c:pt>
                <c:pt idx="2789">
                  <c:v>1168.0939999999998</c:v>
                </c:pt>
                <c:pt idx="2790">
                  <c:v>1167.828</c:v>
                </c:pt>
                <c:pt idx="2791">
                  <c:v>1167.1959999999999</c:v>
                </c:pt>
                <c:pt idx="2792">
                  <c:v>1164.9380000000001</c:v>
                </c:pt>
                <c:pt idx="2793">
                  <c:v>1162.038</c:v>
                </c:pt>
                <c:pt idx="2794">
                  <c:v>1159.078</c:v>
                </c:pt>
                <c:pt idx="2795">
                  <c:v>1156.1619999999998</c:v>
                </c:pt>
                <c:pt idx="2796">
                  <c:v>1153.2939999999999</c:v>
                </c:pt>
                <c:pt idx="2797">
                  <c:v>1150.472</c:v>
                </c:pt>
                <c:pt idx="2798">
                  <c:v>1147.702</c:v>
                </c:pt>
                <c:pt idx="2799">
                  <c:v>1145.768</c:v>
                </c:pt>
                <c:pt idx="2800">
                  <c:v>1145.29</c:v>
                </c:pt>
                <c:pt idx="2801">
                  <c:v>1145.2339999999999</c:v>
                </c:pt>
                <c:pt idx="2802">
                  <c:v>1143.5619999999999</c:v>
                </c:pt>
                <c:pt idx="2803">
                  <c:v>1140.954</c:v>
                </c:pt>
                <c:pt idx="2804">
                  <c:v>1138.1579999999999</c:v>
                </c:pt>
                <c:pt idx="2805">
                  <c:v>1135.2939999999999</c:v>
                </c:pt>
                <c:pt idx="2806">
                  <c:v>1132.3679999999999</c:v>
                </c:pt>
                <c:pt idx="2807">
                  <c:v>1129.386</c:v>
                </c:pt>
                <c:pt idx="2808">
                  <c:v>1126.3499999999999</c:v>
                </c:pt>
                <c:pt idx="2809">
                  <c:v>1123.258</c:v>
                </c:pt>
                <c:pt idx="2810">
                  <c:v>1120.1099999999999</c:v>
                </c:pt>
                <c:pt idx="2811">
                  <c:v>1116.9160000000002</c:v>
                </c:pt>
                <c:pt idx="2812">
                  <c:v>1113.6919999999998</c:v>
                </c:pt>
                <c:pt idx="2813">
                  <c:v>1110.4660000000001</c:v>
                </c:pt>
                <c:pt idx="2814">
                  <c:v>1107.232</c:v>
                </c:pt>
                <c:pt idx="2815">
                  <c:v>1103.9780000000001</c:v>
                </c:pt>
                <c:pt idx="2816">
                  <c:v>1100.6899999999998</c:v>
                </c:pt>
                <c:pt idx="2817">
                  <c:v>1097.47</c:v>
                </c:pt>
                <c:pt idx="2818">
                  <c:v>1094.336</c:v>
                </c:pt>
                <c:pt idx="2819">
                  <c:v>1091.2860000000001</c:v>
                </c:pt>
                <c:pt idx="2820">
                  <c:v>1088.328</c:v>
                </c:pt>
                <c:pt idx="2821">
                  <c:v>1085.4639999999999</c:v>
                </c:pt>
                <c:pt idx="2822">
                  <c:v>1082.6899999999998</c:v>
                </c:pt>
                <c:pt idx="2823">
                  <c:v>1079.992</c:v>
                </c:pt>
                <c:pt idx="2824">
                  <c:v>1077.3619999999999</c:v>
                </c:pt>
                <c:pt idx="2825">
                  <c:v>1074.7939999999999</c:v>
                </c:pt>
                <c:pt idx="2826">
                  <c:v>1072.2939999999999</c:v>
                </c:pt>
                <c:pt idx="2827">
                  <c:v>1069.8679999999999</c:v>
                </c:pt>
                <c:pt idx="2828">
                  <c:v>1067.5139999999999</c:v>
                </c:pt>
                <c:pt idx="2829">
                  <c:v>1065.2280000000001</c:v>
                </c:pt>
                <c:pt idx="2830">
                  <c:v>1063.0039999999999</c:v>
                </c:pt>
                <c:pt idx="2831">
                  <c:v>1060.8439999999998</c:v>
                </c:pt>
                <c:pt idx="2832">
                  <c:v>1058.768</c:v>
                </c:pt>
                <c:pt idx="2833">
                  <c:v>1057.0360000000001</c:v>
                </c:pt>
                <c:pt idx="2834">
                  <c:v>1055.6959999999999</c:v>
                </c:pt>
                <c:pt idx="2835">
                  <c:v>1054.6299999999999</c:v>
                </c:pt>
                <c:pt idx="2836">
                  <c:v>1053.6939999999997</c:v>
                </c:pt>
                <c:pt idx="2837">
                  <c:v>1052.82</c:v>
                </c:pt>
                <c:pt idx="2838">
                  <c:v>1052.03</c:v>
                </c:pt>
                <c:pt idx="2839">
                  <c:v>1051.4100000000001</c:v>
                </c:pt>
                <c:pt idx="2840">
                  <c:v>1051.0719999999999</c:v>
                </c:pt>
                <c:pt idx="2841">
                  <c:v>1051.0839999999998</c:v>
                </c:pt>
                <c:pt idx="2842">
                  <c:v>1051.4639999999999</c:v>
                </c:pt>
                <c:pt idx="2843">
                  <c:v>1052.1559999999999</c:v>
                </c:pt>
                <c:pt idx="2844">
                  <c:v>1053.048</c:v>
                </c:pt>
                <c:pt idx="2845">
                  <c:v>1053.9580000000001</c:v>
                </c:pt>
                <c:pt idx="2846">
                  <c:v>1054.646</c:v>
                </c:pt>
                <c:pt idx="2847">
                  <c:v>1054.9100000000001</c:v>
                </c:pt>
                <c:pt idx="2848">
                  <c:v>1054.6339999999998</c:v>
                </c:pt>
                <c:pt idx="2849">
                  <c:v>1053.8519999999999</c:v>
                </c:pt>
                <c:pt idx="2850">
                  <c:v>1052.72</c:v>
                </c:pt>
                <c:pt idx="2851">
                  <c:v>1051.5539999999999</c:v>
                </c:pt>
                <c:pt idx="2852">
                  <c:v>1050.7760000000001</c:v>
                </c:pt>
                <c:pt idx="2853">
                  <c:v>1050.7739999999999</c:v>
                </c:pt>
                <c:pt idx="2854">
                  <c:v>1051.7939999999999</c:v>
                </c:pt>
                <c:pt idx="2855">
                  <c:v>1052.0719999999999</c:v>
                </c:pt>
                <c:pt idx="2856">
                  <c:v>1051.4560000000001</c:v>
                </c:pt>
                <c:pt idx="2857">
                  <c:v>1050.1979999999999</c:v>
                </c:pt>
                <c:pt idx="2858">
                  <c:v>1048.538</c:v>
                </c:pt>
                <c:pt idx="2859">
                  <c:v>1046.6679999999999</c:v>
                </c:pt>
                <c:pt idx="2860">
                  <c:v>1044.6479999999999</c:v>
                </c:pt>
                <c:pt idx="2861">
                  <c:v>1042.5839999999998</c:v>
                </c:pt>
                <c:pt idx="2862">
                  <c:v>1040.5119999999999</c:v>
                </c:pt>
                <c:pt idx="2863">
                  <c:v>1038.4260000000002</c:v>
                </c:pt>
                <c:pt idx="2864">
                  <c:v>1036.3239999999998</c:v>
                </c:pt>
                <c:pt idx="2865">
                  <c:v>1034.2180000000001</c:v>
                </c:pt>
                <c:pt idx="2866">
                  <c:v>1032.08</c:v>
                </c:pt>
                <c:pt idx="2867">
                  <c:v>1029.902</c:v>
                </c:pt>
                <c:pt idx="2868">
                  <c:v>1027.6759999999999</c:v>
                </c:pt>
                <c:pt idx="2869">
                  <c:v>1025.4180000000001</c:v>
                </c:pt>
                <c:pt idx="2870">
                  <c:v>1023.124</c:v>
                </c:pt>
                <c:pt idx="2871">
                  <c:v>1020.8059999999999</c:v>
                </c:pt>
                <c:pt idx="2872">
                  <c:v>1018.508</c:v>
                </c:pt>
                <c:pt idx="2873">
                  <c:v>1016.3339999999998</c:v>
                </c:pt>
                <c:pt idx="2874">
                  <c:v>1014.268</c:v>
                </c:pt>
                <c:pt idx="2875">
                  <c:v>1012.424</c:v>
                </c:pt>
                <c:pt idx="2876">
                  <c:v>1011.0459999999999</c:v>
                </c:pt>
                <c:pt idx="2877">
                  <c:v>1010.4259999999999</c:v>
                </c:pt>
                <c:pt idx="2878">
                  <c:v>1010.878</c:v>
                </c:pt>
                <c:pt idx="2879">
                  <c:v>1011.616</c:v>
                </c:pt>
                <c:pt idx="2880">
                  <c:v>1011.222</c:v>
                </c:pt>
                <c:pt idx="2881">
                  <c:v>1009.944</c:v>
                </c:pt>
                <c:pt idx="2882">
                  <c:v>1008.2280000000001</c:v>
                </c:pt>
                <c:pt idx="2883">
                  <c:v>1006.5419999999999</c:v>
                </c:pt>
                <c:pt idx="2884">
                  <c:v>1005.3059999999999</c:v>
                </c:pt>
                <c:pt idx="2885">
                  <c:v>1004.7840000000001</c:v>
                </c:pt>
                <c:pt idx="2886">
                  <c:v>1004.9880000000002</c:v>
                </c:pt>
                <c:pt idx="2887">
                  <c:v>1005.7619999999998</c:v>
                </c:pt>
                <c:pt idx="2888">
                  <c:v>1006.8639999999999</c:v>
                </c:pt>
                <c:pt idx="2889">
                  <c:v>1008.04</c:v>
                </c:pt>
                <c:pt idx="2890">
                  <c:v>1009.138</c:v>
                </c:pt>
                <c:pt idx="2891">
                  <c:v>1010.122</c:v>
                </c:pt>
                <c:pt idx="2892">
                  <c:v>1011.0359999999998</c:v>
                </c:pt>
                <c:pt idx="2893">
                  <c:v>1011.9659999999999</c:v>
                </c:pt>
                <c:pt idx="2894">
                  <c:v>1013</c:v>
                </c:pt>
                <c:pt idx="2895">
                  <c:v>1014.1880000000001</c:v>
                </c:pt>
                <c:pt idx="2896">
                  <c:v>1015.5119999999998</c:v>
                </c:pt>
                <c:pt idx="2897">
                  <c:v>1016.928</c:v>
                </c:pt>
                <c:pt idx="2898">
                  <c:v>1018.378</c:v>
                </c:pt>
                <c:pt idx="2899">
                  <c:v>1019.8199999999999</c:v>
                </c:pt>
                <c:pt idx="2900">
                  <c:v>1021.216</c:v>
                </c:pt>
                <c:pt idx="2901">
                  <c:v>1022.568</c:v>
                </c:pt>
                <c:pt idx="2902">
                  <c:v>1023.8819999999998</c:v>
                </c:pt>
                <c:pt idx="2903">
                  <c:v>1025.1539999999998</c:v>
                </c:pt>
                <c:pt idx="2904">
                  <c:v>1026.3739999999998</c:v>
                </c:pt>
                <c:pt idx="2905">
                  <c:v>1027.5539999999999</c:v>
                </c:pt>
                <c:pt idx="2906">
                  <c:v>1028.6879999999999</c:v>
                </c:pt>
                <c:pt idx="2907">
                  <c:v>1029.76</c:v>
                </c:pt>
                <c:pt idx="2908">
                  <c:v>1030.7560000000001</c:v>
                </c:pt>
                <c:pt idx="2909">
                  <c:v>1031.6639999999998</c:v>
                </c:pt>
                <c:pt idx="2910">
                  <c:v>1032.472</c:v>
                </c:pt>
                <c:pt idx="2911">
                  <c:v>1033.1759999999999</c:v>
                </c:pt>
                <c:pt idx="2912">
                  <c:v>1033.7839999999999</c:v>
                </c:pt>
                <c:pt idx="2913">
                  <c:v>1034.298</c:v>
                </c:pt>
                <c:pt idx="2914">
                  <c:v>1034.7260000000001</c:v>
                </c:pt>
                <c:pt idx="2915">
                  <c:v>1035.08</c:v>
                </c:pt>
                <c:pt idx="2916">
                  <c:v>1035.3539999999998</c:v>
                </c:pt>
                <c:pt idx="2917">
                  <c:v>1035.5519999999999</c:v>
                </c:pt>
                <c:pt idx="2918">
                  <c:v>1035.6559999999999</c:v>
                </c:pt>
                <c:pt idx="2919">
                  <c:v>1035.6399999999999</c:v>
                </c:pt>
                <c:pt idx="2920">
                  <c:v>1035.4880000000001</c:v>
                </c:pt>
                <c:pt idx="2921">
                  <c:v>1035.1699999999998</c:v>
                </c:pt>
                <c:pt idx="2922">
                  <c:v>1034.6879999999999</c:v>
                </c:pt>
                <c:pt idx="2923">
                  <c:v>1034.0419999999999</c:v>
                </c:pt>
                <c:pt idx="2924">
                  <c:v>1033.202</c:v>
                </c:pt>
                <c:pt idx="2925">
                  <c:v>1031.9460000000001</c:v>
                </c:pt>
                <c:pt idx="2926">
                  <c:v>1029.6919999999998</c:v>
                </c:pt>
                <c:pt idx="2927">
                  <c:v>1027.1199999999999</c:v>
                </c:pt>
                <c:pt idx="2928">
                  <c:v>1024.5</c:v>
                </c:pt>
                <c:pt idx="2929">
                  <c:v>1021.888</c:v>
                </c:pt>
                <c:pt idx="2930">
                  <c:v>1019.3</c:v>
                </c:pt>
                <c:pt idx="2931">
                  <c:v>1016.742</c:v>
                </c:pt>
                <c:pt idx="2932">
                  <c:v>1014.202</c:v>
                </c:pt>
                <c:pt idx="2933">
                  <c:v>1011.6740000000001</c:v>
                </c:pt>
                <c:pt idx="2934">
                  <c:v>1009.5419999999999</c:v>
                </c:pt>
                <c:pt idx="2935">
                  <c:v>1009.2740000000001</c:v>
                </c:pt>
                <c:pt idx="2936">
                  <c:v>1008.8319999999999</c:v>
                </c:pt>
                <c:pt idx="2937">
                  <c:v>1006.746</c:v>
                </c:pt>
                <c:pt idx="2938">
                  <c:v>1004.38</c:v>
                </c:pt>
                <c:pt idx="2939">
                  <c:v>1001.982</c:v>
                </c:pt>
                <c:pt idx="2940">
                  <c:v>999.62</c:v>
                </c:pt>
                <c:pt idx="2941">
                  <c:v>997.29000000000008</c:v>
                </c:pt>
                <c:pt idx="2942">
                  <c:v>994.99800000000005</c:v>
                </c:pt>
                <c:pt idx="2943">
                  <c:v>992.75800000000004</c:v>
                </c:pt>
                <c:pt idx="2944">
                  <c:v>990.58199999999999</c:v>
                </c:pt>
                <c:pt idx="2945">
                  <c:v>988.44399999999996</c:v>
                </c:pt>
                <c:pt idx="2946">
                  <c:v>986.34399999999994</c:v>
                </c:pt>
                <c:pt idx="2947">
                  <c:v>984.2700000000001</c:v>
                </c:pt>
                <c:pt idx="2948">
                  <c:v>982.21400000000017</c:v>
                </c:pt>
                <c:pt idx="2949">
                  <c:v>980.16199999999992</c:v>
                </c:pt>
                <c:pt idx="2950">
                  <c:v>978.09799999999996</c:v>
                </c:pt>
                <c:pt idx="2951">
                  <c:v>976.024</c:v>
                </c:pt>
                <c:pt idx="2952">
                  <c:v>973.92599999999993</c:v>
                </c:pt>
                <c:pt idx="2953">
                  <c:v>971.80799999999988</c:v>
                </c:pt>
                <c:pt idx="2954">
                  <c:v>969.64400000000001</c:v>
                </c:pt>
                <c:pt idx="2955">
                  <c:v>967.44199999999989</c:v>
                </c:pt>
                <c:pt idx="2956">
                  <c:v>965.2</c:v>
                </c:pt>
                <c:pt idx="2957">
                  <c:v>962.91199999999992</c:v>
                </c:pt>
                <c:pt idx="2958">
                  <c:v>960.572</c:v>
                </c:pt>
                <c:pt idx="2959">
                  <c:v>958.18200000000002</c:v>
                </c:pt>
                <c:pt idx="2960">
                  <c:v>955.74199999999996</c:v>
                </c:pt>
                <c:pt idx="2961">
                  <c:v>953.24800000000005</c:v>
                </c:pt>
                <c:pt idx="2962">
                  <c:v>950.69</c:v>
                </c:pt>
                <c:pt idx="2963">
                  <c:v>948.08</c:v>
                </c:pt>
                <c:pt idx="2964">
                  <c:v>945.39599999999996</c:v>
                </c:pt>
                <c:pt idx="2965">
                  <c:v>942.64599999999996</c:v>
                </c:pt>
                <c:pt idx="2966">
                  <c:v>939.82599999999991</c:v>
                </c:pt>
                <c:pt idx="2967">
                  <c:v>936.93799999999987</c:v>
                </c:pt>
                <c:pt idx="2968">
                  <c:v>934.21600000000001</c:v>
                </c:pt>
                <c:pt idx="2969">
                  <c:v>933.84999999999991</c:v>
                </c:pt>
                <c:pt idx="2970">
                  <c:v>931.61400000000003</c:v>
                </c:pt>
                <c:pt idx="2971">
                  <c:v>928.61599999999999</c:v>
                </c:pt>
                <c:pt idx="2972">
                  <c:v>925.47</c:v>
                </c:pt>
                <c:pt idx="2973">
                  <c:v>922.28400000000011</c:v>
                </c:pt>
                <c:pt idx="2974">
                  <c:v>919.09199999999998</c:v>
                </c:pt>
                <c:pt idx="2975">
                  <c:v>915.91</c:v>
                </c:pt>
                <c:pt idx="2976">
                  <c:v>912.73199999999997</c:v>
                </c:pt>
                <c:pt idx="2977">
                  <c:v>909.54399999999998</c:v>
                </c:pt>
                <c:pt idx="2978">
                  <c:v>906.32999999999993</c:v>
                </c:pt>
                <c:pt idx="2979">
                  <c:v>903.08199999999999</c:v>
                </c:pt>
                <c:pt idx="2980">
                  <c:v>899.79000000000008</c:v>
                </c:pt>
                <c:pt idx="2981">
                  <c:v>896.54399999999998</c:v>
                </c:pt>
                <c:pt idx="2982">
                  <c:v>893.35399999999993</c:v>
                </c:pt>
                <c:pt idx="2983">
                  <c:v>890.2</c:v>
                </c:pt>
                <c:pt idx="2984">
                  <c:v>887.072</c:v>
                </c:pt>
                <c:pt idx="2985">
                  <c:v>883.95999999999992</c:v>
                </c:pt>
                <c:pt idx="2986">
                  <c:v>880.86599999999987</c:v>
                </c:pt>
                <c:pt idx="2987">
                  <c:v>877.79200000000003</c:v>
                </c:pt>
                <c:pt idx="2988">
                  <c:v>874.73400000000004</c:v>
                </c:pt>
                <c:pt idx="2989">
                  <c:v>871.69600000000003</c:v>
                </c:pt>
                <c:pt idx="2990">
                  <c:v>868.67600000000004</c:v>
                </c:pt>
                <c:pt idx="2991">
                  <c:v>865.68799999999999</c:v>
                </c:pt>
                <c:pt idx="2992">
                  <c:v>862.74400000000003</c:v>
                </c:pt>
                <c:pt idx="2993">
                  <c:v>859.84999999999991</c:v>
                </c:pt>
                <c:pt idx="2994">
                  <c:v>857.01400000000001</c:v>
                </c:pt>
                <c:pt idx="2995">
                  <c:v>854.23599999999999</c:v>
                </c:pt>
                <c:pt idx="2996">
                  <c:v>851.52199999999993</c:v>
                </c:pt>
                <c:pt idx="2997">
                  <c:v>848.88</c:v>
                </c:pt>
                <c:pt idx="2998">
                  <c:v>846.30199999999991</c:v>
                </c:pt>
                <c:pt idx="2999">
                  <c:v>843.77599999999995</c:v>
                </c:pt>
                <c:pt idx="3000">
                  <c:v>841.29000000000008</c:v>
                </c:pt>
                <c:pt idx="3001">
                  <c:v>838.84599999999989</c:v>
                </c:pt>
                <c:pt idx="3002">
                  <c:v>836.44399999999996</c:v>
                </c:pt>
                <c:pt idx="3003">
                  <c:v>834.07600000000002</c:v>
                </c:pt>
                <c:pt idx="3004">
                  <c:v>831.73</c:v>
                </c:pt>
                <c:pt idx="3005">
                  <c:v>831.19400000000007</c:v>
                </c:pt>
                <c:pt idx="3006">
                  <c:v>830.19</c:v>
                </c:pt>
                <c:pt idx="3007">
                  <c:v>828.11400000000003</c:v>
                </c:pt>
                <c:pt idx="3008">
                  <c:v>825.86799999999994</c:v>
                </c:pt>
                <c:pt idx="3009">
                  <c:v>823.60799999999983</c:v>
                </c:pt>
                <c:pt idx="3010">
                  <c:v>821.38199999999983</c:v>
                </c:pt>
                <c:pt idx="3011">
                  <c:v>819.18000000000006</c:v>
                </c:pt>
                <c:pt idx="3012">
                  <c:v>817.00800000000004</c:v>
                </c:pt>
                <c:pt idx="3013">
                  <c:v>814.86199999999985</c:v>
                </c:pt>
                <c:pt idx="3014">
                  <c:v>812.75599999999997</c:v>
                </c:pt>
                <c:pt idx="3015">
                  <c:v>810.67600000000004</c:v>
                </c:pt>
                <c:pt idx="3016">
                  <c:v>808.62199999999996</c:v>
                </c:pt>
                <c:pt idx="3017">
                  <c:v>806.57400000000007</c:v>
                </c:pt>
                <c:pt idx="3018">
                  <c:v>804.52199999999993</c:v>
                </c:pt>
                <c:pt idx="3019">
                  <c:v>802.45999999999992</c:v>
                </c:pt>
                <c:pt idx="3020">
                  <c:v>800.39</c:v>
                </c:pt>
                <c:pt idx="3021">
                  <c:v>798.524</c:v>
                </c:pt>
                <c:pt idx="3022">
                  <c:v>797.04399999999998</c:v>
                </c:pt>
                <c:pt idx="3023">
                  <c:v>795.98800000000017</c:v>
                </c:pt>
                <c:pt idx="3024">
                  <c:v>795.29800000000012</c:v>
                </c:pt>
                <c:pt idx="3025">
                  <c:v>794.86799999999994</c:v>
                </c:pt>
                <c:pt idx="3026">
                  <c:v>794.58399999999995</c:v>
                </c:pt>
                <c:pt idx="3027">
                  <c:v>794.34399999999994</c:v>
                </c:pt>
                <c:pt idx="3028">
                  <c:v>794.1</c:v>
                </c:pt>
                <c:pt idx="3029">
                  <c:v>793.88599999999997</c:v>
                </c:pt>
                <c:pt idx="3030">
                  <c:v>793.77200000000005</c:v>
                </c:pt>
                <c:pt idx="3031">
                  <c:v>793.81999999999994</c:v>
                </c:pt>
                <c:pt idx="3032">
                  <c:v>794.08199999999999</c:v>
                </c:pt>
                <c:pt idx="3033">
                  <c:v>794.572</c:v>
                </c:pt>
                <c:pt idx="3034">
                  <c:v>795.29000000000008</c:v>
                </c:pt>
                <c:pt idx="3035">
                  <c:v>796.20600000000002</c:v>
                </c:pt>
                <c:pt idx="3036">
                  <c:v>797.154</c:v>
                </c:pt>
                <c:pt idx="3037">
                  <c:v>797.94999999999993</c:v>
                </c:pt>
                <c:pt idx="3038">
                  <c:v>798.63</c:v>
                </c:pt>
                <c:pt idx="3039">
                  <c:v>799.22199999999998</c:v>
                </c:pt>
                <c:pt idx="3040">
                  <c:v>799.73400000000004</c:v>
                </c:pt>
                <c:pt idx="3041">
                  <c:v>800.18000000000006</c:v>
                </c:pt>
                <c:pt idx="3042">
                  <c:v>800.55799999999988</c:v>
                </c:pt>
                <c:pt idx="3043">
                  <c:v>800.86799999999994</c:v>
                </c:pt>
                <c:pt idx="3044">
                  <c:v>801.10599999999999</c:v>
                </c:pt>
                <c:pt idx="3045">
                  <c:v>801.28000000000009</c:v>
                </c:pt>
                <c:pt idx="3046">
                  <c:v>801.404</c:v>
                </c:pt>
                <c:pt idx="3047">
                  <c:v>801.51400000000001</c:v>
                </c:pt>
                <c:pt idx="3048">
                  <c:v>801.63</c:v>
                </c:pt>
                <c:pt idx="3049">
                  <c:v>801.80199999999991</c:v>
                </c:pt>
                <c:pt idx="3050">
                  <c:v>802.06799999999987</c:v>
                </c:pt>
                <c:pt idx="3051">
                  <c:v>802.44199999999989</c:v>
                </c:pt>
                <c:pt idx="3052">
                  <c:v>802.89400000000001</c:v>
                </c:pt>
                <c:pt idx="3053">
                  <c:v>803.37400000000002</c:v>
                </c:pt>
                <c:pt idx="3054">
                  <c:v>803.82599999999991</c:v>
                </c:pt>
                <c:pt idx="3055">
                  <c:v>804.21600000000001</c:v>
                </c:pt>
                <c:pt idx="3056">
                  <c:v>804.53800000000001</c:v>
                </c:pt>
                <c:pt idx="3057">
                  <c:v>804.79200000000003</c:v>
                </c:pt>
                <c:pt idx="3058">
                  <c:v>804.98199999999997</c:v>
                </c:pt>
                <c:pt idx="3059">
                  <c:v>805.11599999999999</c:v>
                </c:pt>
                <c:pt idx="3060">
                  <c:v>805.23</c:v>
                </c:pt>
                <c:pt idx="3061">
                  <c:v>805.34799999999984</c:v>
                </c:pt>
                <c:pt idx="3062">
                  <c:v>805.50199999999984</c:v>
                </c:pt>
                <c:pt idx="3063">
                  <c:v>805.70399999999995</c:v>
                </c:pt>
                <c:pt idx="3064">
                  <c:v>805.94799999999987</c:v>
                </c:pt>
                <c:pt idx="3065">
                  <c:v>806.226</c:v>
                </c:pt>
                <c:pt idx="3066">
                  <c:v>806.52199999999993</c:v>
                </c:pt>
                <c:pt idx="3067">
                  <c:v>806.8119999999999</c:v>
                </c:pt>
                <c:pt idx="3068">
                  <c:v>807.07600000000002</c:v>
                </c:pt>
                <c:pt idx="3069">
                  <c:v>807.30399999999997</c:v>
                </c:pt>
                <c:pt idx="3070">
                  <c:v>807.48599999999999</c:v>
                </c:pt>
                <c:pt idx="3071">
                  <c:v>807.654</c:v>
                </c:pt>
                <c:pt idx="3072">
                  <c:v>807.82399999999996</c:v>
                </c:pt>
                <c:pt idx="3073">
                  <c:v>807.44199999999989</c:v>
                </c:pt>
                <c:pt idx="3074">
                  <c:v>806.05</c:v>
                </c:pt>
                <c:pt idx="3075">
                  <c:v>803.39</c:v>
                </c:pt>
                <c:pt idx="3076">
                  <c:v>800.35599999999988</c:v>
                </c:pt>
                <c:pt idx="3077">
                  <c:v>797.24</c:v>
                </c:pt>
                <c:pt idx="3078">
                  <c:v>794.096</c:v>
                </c:pt>
                <c:pt idx="3079">
                  <c:v>790.94999999999993</c:v>
                </c:pt>
                <c:pt idx="3080">
                  <c:v>787.81599999999992</c:v>
                </c:pt>
                <c:pt idx="3081">
                  <c:v>784.67800000000011</c:v>
                </c:pt>
                <c:pt idx="3082">
                  <c:v>781.54199999999992</c:v>
                </c:pt>
                <c:pt idx="3083">
                  <c:v>778.404</c:v>
                </c:pt>
                <c:pt idx="3084">
                  <c:v>775.58399999999995</c:v>
                </c:pt>
                <c:pt idx="3085">
                  <c:v>773.35399999999993</c:v>
                </c:pt>
                <c:pt idx="3086">
                  <c:v>771.78599999999994</c:v>
                </c:pt>
                <c:pt idx="3087">
                  <c:v>770.83999999999992</c:v>
                </c:pt>
                <c:pt idx="3088">
                  <c:v>770.46400000000006</c:v>
                </c:pt>
                <c:pt idx="3089">
                  <c:v>770.39</c:v>
                </c:pt>
                <c:pt idx="3090">
                  <c:v>769.81</c:v>
                </c:pt>
                <c:pt idx="3091">
                  <c:v>768.84799999999984</c:v>
                </c:pt>
                <c:pt idx="3092">
                  <c:v>767.57799999999997</c:v>
                </c:pt>
                <c:pt idx="3093">
                  <c:v>766.08399999999995</c:v>
                </c:pt>
                <c:pt idx="3094">
                  <c:v>764.45799999999986</c:v>
                </c:pt>
                <c:pt idx="3095">
                  <c:v>762.77200000000005</c:v>
                </c:pt>
                <c:pt idx="3096">
                  <c:v>761.08799999999997</c:v>
                </c:pt>
                <c:pt idx="3097">
                  <c:v>759.44399999999996</c:v>
                </c:pt>
                <c:pt idx="3098">
                  <c:v>757.8599999999999</c:v>
                </c:pt>
                <c:pt idx="3099">
                  <c:v>756.33199999999988</c:v>
                </c:pt>
                <c:pt idx="3100">
                  <c:v>754.84399999999994</c:v>
                </c:pt>
                <c:pt idx="3101">
                  <c:v>753.37199999999996</c:v>
                </c:pt>
                <c:pt idx="3102">
                  <c:v>751.91599999999994</c:v>
                </c:pt>
                <c:pt idx="3103">
                  <c:v>750.46599999999989</c:v>
                </c:pt>
                <c:pt idx="3104">
                  <c:v>749.01599999999996</c:v>
                </c:pt>
                <c:pt idx="3105">
                  <c:v>747.57</c:v>
                </c:pt>
                <c:pt idx="3106">
                  <c:v>746.16800000000001</c:v>
                </c:pt>
                <c:pt idx="3107">
                  <c:v>744.84799999999984</c:v>
                </c:pt>
                <c:pt idx="3108">
                  <c:v>743.66</c:v>
                </c:pt>
                <c:pt idx="3109">
                  <c:v>742.65800000000002</c:v>
                </c:pt>
                <c:pt idx="3110">
                  <c:v>741.87400000000002</c:v>
                </c:pt>
                <c:pt idx="3111">
                  <c:v>741.33199999999988</c:v>
                </c:pt>
                <c:pt idx="3112">
                  <c:v>741.04599999999994</c:v>
                </c:pt>
                <c:pt idx="3113">
                  <c:v>741</c:v>
                </c:pt>
                <c:pt idx="3114">
                  <c:v>741.16800000000001</c:v>
                </c:pt>
                <c:pt idx="3115">
                  <c:v>741.49800000000005</c:v>
                </c:pt>
                <c:pt idx="3116">
                  <c:v>741.95799999999986</c:v>
                </c:pt>
                <c:pt idx="3117">
                  <c:v>742.524</c:v>
                </c:pt>
                <c:pt idx="3118">
                  <c:v>743.16800000000001</c:v>
                </c:pt>
                <c:pt idx="3119">
                  <c:v>743.89</c:v>
                </c:pt>
                <c:pt idx="3120">
                  <c:v>744.68000000000006</c:v>
                </c:pt>
                <c:pt idx="3121">
                  <c:v>745.52599999999984</c:v>
                </c:pt>
                <c:pt idx="3122">
                  <c:v>746.43</c:v>
                </c:pt>
                <c:pt idx="3123">
                  <c:v>747.34399999999994</c:v>
                </c:pt>
                <c:pt idx="3124">
                  <c:v>748.2</c:v>
                </c:pt>
                <c:pt idx="3125">
                  <c:v>748.9</c:v>
                </c:pt>
                <c:pt idx="3126">
                  <c:v>749.34599999999989</c:v>
                </c:pt>
                <c:pt idx="3127">
                  <c:v>749.47400000000005</c:v>
                </c:pt>
                <c:pt idx="3128">
                  <c:v>749.23</c:v>
                </c:pt>
                <c:pt idx="3129">
                  <c:v>748.58799999999997</c:v>
                </c:pt>
                <c:pt idx="3130">
                  <c:v>747.56399999999996</c:v>
                </c:pt>
                <c:pt idx="3131">
                  <c:v>746.22400000000005</c:v>
                </c:pt>
                <c:pt idx="3132">
                  <c:v>744.654</c:v>
                </c:pt>
                <c:pt idx="3133">
                  <c:v>743.00199999999984</c:v>
                </c:pt>
                <c:pt idx="3134">
                  <c:v>741.37800000000004</c:v>
                </c:pt>
                <c:pt idx="3135">
                  <c:v>739.85399999999993</c:v>
                </c:pt>
                <c:pt idx="3136">
                  <c:v>738.51199999999983</c:v>
                </c:pt>
                <c:pt idx="3137">
                  <c:v>737.39800000000002</c:v>
                </c:pt>
                <c:pt idx="3138">
                  <c:v>736.47799999999984</c:v>
                </c:pt>
                <c:pt idx="3139">
                  <c:v>735.69</c:v>
                </c:pt>
                <c:pt idx="3140">
                  <c:v>734.98800000000017</c:v>
                </c:pt>
                <c:pt idx="3141">
                  <c:v>734.34799999999984</c:v>
                </c:pt>
                <c:pt idx="3142">
                  <c:v>733.78800000000012</c:v>
                </c:pt>
                <c:pt idx="3143">
                  <c:v>733.3359999999999</c:v>
                </c:pt>
                <c:pt idx="3144">
                  <c:v>733.03</c:v>
                </c:pt>
                <c:pt idx="3145">
                  <c:v>732.9319999999999</c:v>
                </c:pt>
                <c:pt idx="3146">
                  <c:v>733.07</c:v>
                </c:pt>
                <c:pt idx="3147">
                  <c:v>733.44999999999993</c:v>
                </c:pt>
                <c:pt idx="3148">
                  <c:v>734.11599999999999</c:v>
                </c:pt>
                <c:pt idx="3149">
                  <c:v>734.61199999999997</c:v>
                </c:pt>
                <c:pt idx="3150">
                  <c:v>734.43</c:v>
                </c:pt>
                <c:pt idx="3151">
                  <c:v>733.21600000000001</c:v>
                </c:pt>
                <c:pt idx="3152">
                  <c:v>730.8599999999999</c:v>
                </c:pt>
                <c:pt idx="3153">
                  <c:v>728.22400000000005</c:v>
                </c:pt>
                <c:pt idx="3154">
                  <c:v>725.52800000000002</c:v>
                </c:pt>
                <c:pt idx="3155">
                  <c:v>722.7940000000001</c:v>
                </c:pt>
                <c:pt idx="3156">
                  <c:v>720.05799999999988</c:v>
                </c:pt>
                <c:pt idx="3157">
                  <c:v>717.32599999999991</c:v>
                </c:pt>
                <c:pt idx="3158">
                  <c:v>714.63400000000001</c:v>
                </c:pt>
                <c:pt idx="3159">
                  <c:v>711.95799999999986</c:v>
                </c:pt>
                <c:pt idx="3160">
                  <c:v>709.31</c:v>
                </c:pt>
                <c:pt idx="3161">
                  <c:v>706.67400000000009</c:v>
                </c:pt>
                <c:pt idx="3162">
                  <c:v>704.04</c:v>
                </c:pt>
                <c:pt idx="3163">
                  <c:v>701.41800000000001</c:v>
                </c:pt>
                <c:pt idx="3164">
                  <c:v>698.79000000000008</c:v>
                </c:pt>
                <c:pt idx="3165">
                  <c:v>696.16599999999994</c:v>
                </c:pt>
                <c:pt idx="3166">
                  <c:v>693.55</c:v>
                </c:pt>
                <c:pt idx="3167">
                  <c:v>691.08600000000001</c:v>
                </c:pt>
                <c:pt idx="3168">
                  <c:v>688.83399999999983</c:v>
                </c:pt>
                <c:pt idx="3169">
                  <c:v>686.82799999999986</c:v>
                </c:pt>
                <c:pt idx="3170">
                  <c:v>685.15599999999984</c:v>
                </c:pt>
                <c:pt idx="3171">
                  <c:v>683.99199999999996</c:v>
                </c:pt>
                <c:pt idx="3172">
                  <c:v>683.5619999999999</c:v>
                </c:pt>
                <c:pt idx="3173">
                  <c:v>683.97199999999998</c:v>
                </c:pt>
                <c:pt idx="3174">
                  <c:v>683.14599999999996</c:v>
                </c:pt>
                <c:pt idx="3175">
                  <c:v>681.07400000000007</c:v>
                </c:pt>
                <c:pt idx="3176">
                  <c:v>678.21</c:v>
                </c:pt>
                <c:pt idx="3177">
                  <c:v>675.16</c:v>
                </c:pt>
                <c:pt idx="3178">
                  <c:v>672.03399999999999</c:v>
                </c:pt>
                <c:pt idx="3179">
                  <c:v>668.84799999999984</c:v>
                </c:pt>
                <c:pt idx="3180">
                  <c:v>665.61199999999997</c:v>
                </c:pt>
                <c:pt idx="3181">
                  <c:v>662.33399999999983</c:v>
                </c:pt>
                <c:pt idx="3182">
                  <c:v>659.06599999999992</c:v>
                </c:pt>
                <c:pt idx="3183">
                  <c:v>655.83199999999988</c:v>
                </c:pt>
                <c:pt idx="3184">
                  <c:v>652.63800000000003</c:v>
                </c:pt>
                <c:pt idx="3185">
                  <c:v>649.49400000000003</c:v>
                </c:pt>
                <c:pt idx="3186">
                  <c:v>646.40800000000002</c:v>
                </c:pt>
                <c:pt idx="3187">
                  <c:v>643.38599999999997</c:v>
                </c:pt>
                <c:pt idx="3188">
                  <c:v>640.41599999999994</c:v>
                </c:pt>
                <c:pt idx="3189">
                  <c:v>637.50599999999997</c:v>
                </c:pt>
                <c:pt idx="3190">
                  <c:v>634.66800000000001</c:v>
                </c:pt>
                <c:pt idx="3191">
                  <c:v>631.904</c:v>
                </c:pt>
                <c:pt idx="3192">
                  <c:v>629.21600000000001</c:v>
                </c:pt>
                <c:pt idx="3193">
                  <c:v>626.59400000000005</c:v>
                </c:pt>
                <c:pt idx="3194">
                  <c:v>625.04199999999992</c:v>
                </c:pt>
                <c:pt idx="3195">
                  <c:v>624.45199999999988</c:v>
                </c:pt>
                <c:pt idx="3196">
                  <c:v>622.31599999999992</c:v>
                </c:pt>
                <c:pt idx="3197">
                  <c:v>619.98199999999997</c:v>
                </c:pt>
                <c:pt idx="3198">
                  <c:v>617.61800000000005</c:v>
                </c:pt>
                <c:pt idx="3199">
                  <c:v>615.27599999999995</c:v>
                </c:pt>
                <c:pt idx="3200">
                  <c:v>612.94999999999993</c:v>
                </c:pt>
                <c:pt idx="3201">
                  <c:v>610.63599999999997</c:v>
                </c:pt>
                <c:pt idx="3202">
                  <c:v>608.3119999999999</c:v>
                </c:pt>
                <c:pt idx="3203">
                  <c:v>605.99599999999998</c:v>
                </c:pt>
                <c:pt idx="3204">
                  <c:v>603.66599999999994</c:v>
                </c:pt>
                <c:pt idx="3205">
                  <c:v>601.42599999999993</c:v>
                </c:pt>
                <c:pt idx="3206">
                  <c:v>599.29600000000005</c:v>
                </c:pt>
                <c:pt idx="3207">
                  <c:v>597.00800000000004</c:v>
                </c:pt>
                <c:pt idx="3208">
                  <c:v>594.65199999999993</c:v>
                </c:pt>
                <c:pt idx="3209">
                  <c:v>592.2940000000001</c:v>
                </c:pt>
                <c:pt idx="3210">
                  <c:v>589.93999999999994</c:v>
                </c:pt>
                <c:pt idx="3211">
                  <c:v>587.57799999999997</c:v>
                </c:pt>
                <c:pt idx="3212">
                  <c:v>585.21</c:v>
                </c:pt>
                <c:pt idx="3213">
                  <c:v>582.82199999999989</c:v>
                </c:pt>
                <c:pt idx="3214">
                  <c:v>580.48</c:v>
                </c:pt>
                <c:pt idx="3215">
                  <c:v>578.69000000000005</c:v>
                </c:pt>
                <c:pt idx="3216">
                  <c:v>577.86599999999987</c:v>
                </c:pt>
                <c:pt idx="3217">
                  <c:v>578.48400000000004</c:v>
                </c:pt>
                <c:pt idx="3218">
                  <c:v>577.71199999999999</c:v>
                </c:pt>
                <c:pt idx="3219">
                  <c:v>575.67600000000004</c:v>
                </c:pt>
                <c:pt idx="3220">
                  <c:v>573.45199999999988</c:v>
                </c:pt>
                <c:pt idx="3221">
                  <c:v>571.19799999999998</c:v>
                </c:pt>
                <c:pt idx="3222">
                  <c:v>568.9319999999999</c:v>
                </c:pt>
                <c:pt idx="3223">
                  <c:v>566.64400000000001</c:v>
                </c:pt>
                <c:pt idx="3224">
                  <c:v>564.3359999999999</c:v>
                </c:pt>
                <c:pt idx="3225">
                  <c:v>562.00199999999984</c:v>
                </c:pt>
                <c:pt idx="3226">
                  <c:v>559.64400000000001</c:v>
                </c:pt>
                <c:pt idx="3227">
                  <c:v>557.25599999999997</c:v>
                </c:pt>
                <c:pt idx="3228">
                  <c:v>554.83999999999992</c:v>
                </c:pt>
                <c:pt idx="3229">
                  <c:v>552.39599999999996</c:v>
                </c:pt>
                <c:pt idx="3230">
                  <c:v>549.928</c:v>
                </c:pt>
                <c:pt idx="3231">
                  <c:v>547.44799999999987</c:v>
                </c:pt>
                <c:pt idx="3232">
                  <c:v>544.96599999999989</c:v>
                </c:pt>
                <c:pt idx="3233">
                  <c:v>542.48599999999999</c:v>
                </c:pt>
                <c:pt idx="3234">
                  <c:v>540.01400000000001</c:v>
                </c:pt>
                <c:pt idx="3235">
                  <c:v>537.54199999999992</c:v>
                </c:pt>
                <c:pt idx="3236">
                  <c:v>535.22199999999998</c:v>
                </c:pt>
                <c:pt idx="3237">
                  <c:v>533.52599999999984</c:v>
                </c:pt>
                <c:pt idx="3238">
                  <c:v>532.49599999999998</c:v>
                </c:pt>
                <c:pt idx="3239">
                  <c:v>532.07600000000002</c:v>
                </c:pt>
                <c:pt idx="3240">
                  <c:v>532.30199999999991</c:v>
                </c:pt>
                <c:pt idx="3241">
                  <c:v>532.75800000000004</c:v>
                </c:pt>
                <c:pt idx="3242">
                  <c:v>532.19400000000007</c:v>
                </c:pt>
                <c:pt idx="3243">
                  <c:v>530.47</c:v>
                </c:pt>
                <c:pt idx="3244">
                  <c:v>528.00199999999984</c:v>
                </c:pt>
                <c:pt idx="3245">
                  <c:v>525.41599999999994</c:v>
                </c:pt>
                <c:pt idx="3246">
                  <c:v>522.81799999999987</c:v>
                </c:pt>
                <c:pt idx="3247">
                  <c:v>520.23599999999999</c:v>
                </c:pt>
                <c:pt idx="3248">
                  <c:v>517.66</c:v>
                </c:pt>
                <c:pt idx="3249">
                  <c:v>515.08399999999995</c:v>
                </c:pt>
                <c:pt idx="3250">
                  <c:v>512.49</c:v>
                </c:pt>
                <c:pt idx="3251">
                  <c:v>509.88</c:v>
                </c:pt>
                <c:pt idx="3252">
                  <c:v>507.25799999999992</c:v>
                </c:pt>
                <c:pt idx="3253">
                  <c:v>504.61799999999999</c:v>
                </c:pt>
                <c:pt idx="3254">
                  <c:v>501.94600000000003</c:v>
                </c:pt>
                <c:pt idx="3255">
                  <c:v>499.25200000000001</c:v>
                </c:pt>
                <c:pt idx="3256">
                  <c:v>496.54199999999992</c:v>
                </c:pt>
                <c:pt idx="3257">
                  <c:v>493.78799999999995</c:v>
                </c:pt>
                <c:pt idx="3258">
                  <c:v>491.01599999999996</c:v>
                </c:pt>
                <c:pt idx="3259">
                  <c:v>488.21</c:v>
                </c:pt>
                <c:pt idx="3260">
                  <c:v>485.37799999999999</c:v>
                </c:pt>
                <c:pt idx="3261">
                  <c:v>482.524</c:v>
                </c:pt>
                <c:pt idx="3262">
                  <c:v>479.64600000000002</c:v>
                </c:pt>
                <c:pt idx="3263">
                  <c:v>476.74</c:v>
                </c:pt>
                <c:pt idx="3264">
                  <c:v>473.81</c:v>
                </c:pt>
                <c:pt idx="3265">
                  <c:v>470.87200000000001</c:v>
                </c:pt>
                <c:pt idx="3266">
                  <c:v>467.92399999999986</c:v>
                </c:pt>
                <c:pt idx="3267">
                  <c:v>464.97999999999996</c:v>
                </c:pt>
                <c:pt idx="3268">
                  <c:v>462.03</c:v>
                </c:pt>
                <c:pt idx="3269">
                  <c:v>459.07</c:v>
                </c:pt>
                <c:pt idx="3270">
                  <c:v>456.12</c:v>
                </c:pt>
                <c:pt idx="3271">
                  <c:v>453.14200000000005</c:v>
                </c:pt>
                <c:pt idx="3272">
                  <c:v>450.13799999999992</c:v>
                </c:pt>
                <c:pt idx="3273">
                  <c:v>447.10199999999992</c:v>
                </c:pt>
                <c:pt idx="3274">
                  <c:v>444.15600000000001</c:v>
                </c:pt>
                <c:pt idx="3275">
                  <c:v>441.36799999999999</c:v>
                </c:pt>
                <c:pt idx="3276">
                  <c:v>438.78799999999995</c:v>
                </c:pt>
                <c:pt idx="3277">
                  <c:v>436.43400000000003</c:v>
                </c:pt>
                <c:pt idx="3278">
                  <c:v>434.33599999999996</c:v>
                </c:pt>
                <c:pt idx="3279">
                  <c:v>432.50799999999992</c:v>
                </c:pt>
                <c:pt idx="3280">
                  <c:v>430.95599999999996</c:v>
                </c:pt>
                <c:pt idx="3281">
                  <c:v>429.66199999999992</c:v>
                </c:pt>
                <c:pt idx="3282">
                  <c:v>428.59399999999994</c:v>
                </c:pt>
                <c:pt idx="3283">
                  <c:v>427.71999999999997</c:v>
                </c:pt>
                <c:pt idx="3284">
                  <c:v>427.01400000000001</c:v>
                </c:pt>
                <c:pt idx="3285">
                  <c:v>426.45400000000001</c:v>
                </c:pt>
                <c:pt idx="3286">
                  <c:v>426.02599999999995</c:v>
                </c:pt>
                <c:pt idx="3287">
                  <c:v>425.72199999999987</c:v>
                </c:pt>
                <c:pt idx="3288">
                  <c:v>425.54199999999992</c:v>
                </c:pt>
                <c:pt idx="3289">
                  <c:v>425.48599999999993</c:v>
                </c:pt>
                <c:pt idx="3290">
                  <c:v>425.48200000000003</c:v>
                </c:pt>
                <c:pt idx="3291">
                  <c:v>425.37599999999992</c:v>
                </c:pt>
                <c:pt idx="3292">
                  <c:v>425.19600000000003</c:v>
                </c:pt>
                <c:pt idx="3293">
                  <c:v>424.97399999999993</c:v>
                </c:pt>
                <c:pt idx="3294">
                  <c:v>424.71999999999997</c:v>
                </c:pt>
                <c:pt idx="3295">
                  <c:v>424.44200000000001</c:v>
                </c:pt>
                <c:pt idx="3296">
                  <c:v>424.13599999999997</c:v>
                </c:pt>
                <c:pt idx="3297">
                  <c:v>423.81</c:v>
                </c:pt>
                <c:pt idx="3298">
                  <c:v>423.46199999999993</c:v>
                </c:pt>
                <c:pt idx="3299">
                  <c:v>423.10199999999992</c:v>
                </c:pt>
                <c:pt idx="3300">
                  <c:v>422.75799999999992</c:v>
                </c:pt>
                <c:pt idx="3301">
                  <c:v>422.44400000000002</c:v>
                </c:pt>
                <c:pt idx="3302">
                  <c:v>422.17399999999992</c:v>
                </c:pt>
                <c:pt idx="3303">
                  <c:v>421.96199999999993</c:v>
                </c:pt>
                <c:pt idx="3304">
                  <c:v>421.80399999999992</c:v>
                </c:pt>
                <c:pt idx="3305">
                  <c:v>421.70400000000001</c:v>
                </c:pt>
                <c:pt idx="3306">
                  <c:v>421.66800000000001</c:v>
                </c:pt>
                <c:pt idx="3307">
                  <c:v>421.69600000000003</c:v>
                </c:pt>
                <c:pt idx="3308">
                  <c:v>421.78</c:v>
                </c:pt>
                <c:pt idx="3309">
                  <c:v>421.92399999999986</c:v>
                </c:pt>
                <c:pt idx="3310">
                  <c:v>422.12</c:v>
                </c:pt>
                <c:pt idx="3311">
                  <c:v>422.36599999999999</c:v>
                </c:pt>
                <c:pt idx="3312">
                  <c:v>422.64400000000006</c:v>
                </c:pt>
                <c:pt idx="3313">
                  <c:v>422.93599999999986</c:v>
                </c:pt>
                <c:pt idx="3314">
                  <c:v>423.23200000000003</c:v>
                </c:pt>
                <c:pt idx="3315">
                  <c:v>423.54599999999999</c:v>
                </c:pt>
                <c:pt idx="3316">
                  <c:v>423.88799999999992</c:v>
                </c:pt>
                <c:pt idx="3317">
                  <c:v>424.17399999999992</c:v>
                </c:pt>
                <c:pt idx="3318">
                  <c:v>424.39</c:v>
                </c:pt>
                <c:pt idx="3319">
                  <c:v>424.53799999999995</c:v>
                </c:pt>
                <c:pt idx="3320">
                  <c:v>424.59599999999995</c:v>
                </c:pt>
                <c:pt idx="3321">
                  <c:v>424.56200000000001</c:v>
                </c:pt>
                <c:pt idx="3322">
                  <c:v>424.452</c:v>
                </c:pt>
                <c:pt idx="3323">
                  <c:v>424.27599999999995</c:v>
                </c:pt>
                <c:pt idx="3324">
                  <c:v>424.04399999999993</c:v>
                </c:pt>
                <c:pt idx="3325">
                  <c:v>423.75200000000001</c:v>
                </c:pt>
                <c:pt idx="3326">
                  <c:v>423.39400000000001</c:v>
                </c:pt>
                <c:pt idx="3327">
                  <c:v>422.97199999999987</c:v>
                </c:pt>
                <c:pt idx="3328">
                  <c:v>422.48999999999995</c:v>
                </c:pt>
                <c:pt idx="3329">
                  <c:v>421.95</c:v>
                </c:pt>
                <c:pt idx="3330">
                  <c:v>421.35599999999999</c:v>
                </c:pt>
                <c:pt idx="3331">
                  <c:v>420.69400000000002</c:v>
                </c:pt>
                <c:pt idx="3332">
                  <c:v>419.96799999999996</c:v>
                </c:pt>
                <c:pt idx="3333">
                  <c:v>419.18400000000008</c:v>
                </c:pt>
                <c:pt idx="3334">
                  <c:v>418.346</c:v>
                </c:pt>
                <c:pt idx="3335">
                  <c:v>417.44799999999992</c:v>
                </c:pt>
                <c:pt idx="3336">
                  <c:v>416.5</c:v>
                </c:pt>
                <c:pt idx="3337">
                  <c:v>415.50599999999991</c:v>
                </c:pt>
                <c:pt idx="3338">
                  <c:v>414.464</c:v>
                </c:pt>
                <c:pt idx="3339">
                  <c:v>413.37599999999992</c:v>
                </c:pt>
                <c:pt idx="3340">
                  <c:v>412.23399999999987</c:v>
                </c:pt>
                <c:pt idx="3341">
                  <c:v>411.05399999999992</c:v>
                </c:pt>
                <c:pt idx="3342">
                  <c:v>409.86399999999992</c:v>
                </c:pt>
                <c:pt idx="3343">
                  <c:v>408.69400000000002</c:v>
                </c:pt>
                <c:pt idx="3344">
                  <c:v>407.56400000000002</c:v>
                </c:pt>
                <c:pt idx="3345">
                  <c:v>406.48399999999987</c:v>
                </c:pt>
                <c:pt idx="3346">
                  <c:v>405.48200000000003</c:v>
                </c:pt>
                <c:pt idx="3347">
                  <c:v>404.57</c:v>
                </c:pt>
                <c:pt idx="3348">
                  <c:v>403.76</c:v>
                </c:pt>
                <c:pt idx="3349">
                  <c:v>403.05200000000002</c:v>
                </c:pt>
                <c:pt idx="3350">
                  <c:v>402.45</c:v>
                </c:pt>
                <c:pt idx="3351">
                  <c:v>401.94</c:v>
                </c:pt>
                <c:pt idx="3352">
                  <c:v>401.49199999999996</c:v>
                </c:pt>
                <c:pt idx="3353">
                  <c:v>401.08599999999996</c:v>
                </c:pt>
                <c:pt idx="3354">
                  <c:v>400.69400000000002</c:v>
                </c:pt>
                <c:pt idx="3355">
                  <c:v>400.29799999999994</c:v>
                </c:pt>
                <c:pt idx="3356">
                  <c:v>399.89599999999996</c:v>
                </c:pt>
                <c:pt idx="3357">
                  <c:v>399.47599999999994</c:v>
                </c:pt>
                <c:pt idx="3358">
                  <c:v>399.05599999999993</c:v>
                </c:pt>
                <c:pt idx="3359">
                  <c:v>398.63400000000001</c:v>
                </c:pt>
                <c:pt idx="3360">
                  <c:v>398.20800000000003</c:v>
                </c:pt>
                <c:pt idx="3361">
                  <c:v>397.774</c:v>
                </c:pt>
                <c:pt idx="3362">
                  <c:v>397.33599999999996</c:v>
                </c:pt>
                <c:pt idx="3363">
                  <c:v>396.88400000000001</c:v>
                </c:pt>
                <c:pt idx="3364">
                  <c:v>396.42599999999993</c:v>
                </c:pt>
                <c:pt idx="3365">
                  <c:v>395.96</c:v>
                </c:pt>
                <c:pt idx="3366">
                  <c:v>395.51599999999996</c:v>
                </c:pt>
                <c:pt idx="3367">
                  <c:v>395.09799999999996</c:v>
                </c:pt>
                <c:pt idx="3368">
                  <c:v>394.72399999999993</c:v>
                </c:pt>
                <c:pt idx="3369">
                  <c:v>394.392</c:v>
                </c:pt>
                <c:pt idx="3370">
                  <c:v>394.09399999999994</c:v>
                </c:pt>
                <c:pt idx="3371">
                  <c:v>393.82799999999992</c:v>
                </c:pt>
                <c:pt idx="3372">
                  <c:v>393.57799999999992</c:v>
                </c:pt>
                <c:pt idx="3373">
                  <c:v>393.33</c:v>
                </c:pt>
                <c:pt idx="3374">
                  <c:v>393.06599999999992</c:v>
                </c:pt>
                <c:pt idx="3375">
                  <c:v>392.77199999999993</c:v>
                </c:pt>
                <c:pt idx="3376">
                  <c:v>392.42599999999993</c:v>
                </c:pt>
                <c:pt idx="3377">
                  <c:v>392.012</c:v>
                </c:pt>
                <c:pt idx="3378">
                  <c:v>391.51599999999996</c:v>
                </c:pt>
                <c:pt idx="3379">
                  <c:v>390.93599999999986</c:v>
                </c:pt>
                <c:pt idx="3380">
                  <c:v>390.28599999999994</c:v>
                </c:pt>
                <c:pt idx="3381">
                  <c:v>389.59</c:v>
                </c:pt>
                <c:pt idx="3382">
                  <c:v>388.87200000000001</c:v>
                </c:pt>
                <c:pt idx="3383">
                  <c:v>388.10599999999999</c:v>
                </c:pt>
                <c:pt idx="3384">
                  <c:v>387.24</c:v>
                </c:pt>
                <c:pt idx="3385">
                  <c:v>386.21599999999995</c:v>
                </c:pt>
                <c:pt idx="3386">
                  <c:v>384.99400000000003</c:v>
                </c:pt>
                <c:pt idx="3387">
                  <c:v>383.55399999999992</c:v>
                </c:pt>
                <c:pt idx="3388">
                  <c:v>381.91199999999986</c:v>
                </c:pt>
                <c:pt idx="3389">
                  <c:v>380.13400000000001</c:v>
                </c:pt>
                <c:pt idx="3390">
                  <c:v>378.274</c:v>
                </c:pt>
                <c:pt idx="3391">
                  <c:v>376.37799999999999</c:v>
                </c:pt>
                <c:pt idx="3392">
                  <c:v>374.464</c:v>
                </c:pt>
                <c:pt idx="3393">
                  <c:v>372.53199999999987</c:v>
                </c:pt>
                <c:pt idx="3394">
                  <c:v>370.56400000000002</c:v>
                </c:pt>
                <c:pt idx="3395">
                  <c:v>368.54199999999992</c:v>
                </c:pt>
                <c:pt idx="3396">
                  <c:v>366.48599999999993</c:v>
                </c:pt>
                <c:pt idx="3397">
                  <c:v>364.41999999999996</c:v>
                </c:pt>
                <c:pt idx="3398">
                  <c:v>362.37200000000001</c:v>
                </c:pt>
                <c:pt idx="3399">
                  <c:v>360.36200000000002</c:v>
                </c:pt>
                <c:pt idx="3400">
                  <c:v>358.41999999999996</c:v>
                </c:pt>
                <c:pt idx="3401">
                  <c:v>356.55799999999999</c:v>
                </c:pt>
                <c:pt idx="3402">
                  <c:v>354.77599999999995</c:v>
                </c:pt>
                <c:pt idx="3403">
                  <c:v>353.08</c:v>
                </c:pt>
                <c:pt idx="3404">
                  <c:v>351.464</c:v>
                </c:pt>
                <c:pt idx="3405">
                  <c:v>349.90199999999993</c:v>
                </c:pt>
                <c:pt idx="3406">
                  <c:v>348.37799999999999</c:v>
                </c:pt>
                <c:pt idx="3407">
                  <c:v>346.89799999999997</c:v>
                </c:pt>
                <c:pt idx="3408">
                  <c:v>345.43799999999993</c:v>
                </c:pt>
                <c:pt idx="3409">
                  <c:v>344.00400000000002</c:v>
                </c:pt>
                <c:pt idx="3410">
                  <c:v>342.59199999999987</c:v>
                </c:pt>
                <c:pt idx="3411">
                  <c:v>341.22399999999993</c:v>
                </c:pt>
                <c:pt idx="3412">
                  <c:v>339.89400000000001</c:v>
                </c:pt>
                <c:pt idx="3413">
                  <c:v>338.61</c:v>
                </c:pt>
                <c:pt idx="3414">
                  <c:v>337.36200000000002</c:v>
                </c:pt>
                <c:pt idx="3415">
                  <c:v>336.13799999999992</c:v>
                </c:pt>
                <c:pt idx="3416">
                  <c:v>334.94</c:v>
                </c:pt>
                <c:pt idx="3417">
                  <c:v>333.762</c:v>
                </c:pt>
                <c:pt idx="3418">
                  <c:v>332.61599999999999</c:v>
                </c:pt>
                <c:pt idx="3419">
                  <c:v>331.50200000000001</c:v>
                </c:pt>
                <c:pt idx="3420">
                  <c:v>330.42399999999986</c:v>
                </c:pt>
                <c:pt idx="3421">
                  <c:v>329.4</c:v>
                </c:pt>
                <c:pt idx="3422">
                  <c:v>328.512</c:v>
                </c:pt>
                <c:pt idx="3423">
                  <c:v>327.76</c:v>
                </c:pt>
                <c:pt idx="3424">
                  <c:v>327.14600000000002</c:v>
                </c:pt>
                <c:pt idx="3425">
                  <c:v>326.64000000000004</c:v>
                </c:pt>
                <c:pt idx="3426">
                  <c:v>326.22399999999993</c:v>
                </c:pt>
                <c:pt idx="3427">
                  <c:v>325.88799999999992</c:v>
                </c:pt>
                <c:pt idx="3428">
                  <c:v>325.61399999999992</c:v>
                </c:pt>
                <c:pt idx="3429">
                  <c:v>325.38</c:v>
                </c:pt>
                <c:pt idx="3430">
                  <c:v>325.16399999999999</c:v>
                </c:pt>
                <c:pt idx="3431">
                  <c:v>324.95400000000001</c:v>
                </c:pt>
                <c:pt idx="3432">
                  <c:v>324.74599999999992</c:v>
                </c:pt>
                <c:pt idx="3433">
                  <c:v>324.54599999999999</c:v>
                </c:pt>
                <c:pt idx="3434">
                  <c:v>324.34800000000001</c:v>
                </c:pt>
                <c:pt idx="3435">
                  <c:v>324.13799999999992</c:v>
                </c:pt>
                <c:pt idx="3436">
                  <c:v>323.91999999999996</c:v>
                </c:pt>
                <c:pt idx="3437">
                  <c:v>323.69</c:v>
                </c:pt>
                <c:pt idx="3438">
                  <c:v>323.44200000000001</c:v>
                </c:pt>
                <c:pt idx="3439">
                  <c:v>323.18200000000002</c:v>
                </c:pt>
                <c:pt idx="3440">
                  <c:v>322.90599999999995</c:v>
                </c:pt>
                <c:pt idx="3441">
                  <c:v>322.61</c:v>
                </c:pt>
                <c:pt idx="3442">
                  <c:v>322.28199999999987</c:v>
                </c:pt>
                <c:pt idx="3443">
                  <c:v>321.904</c:v>
                </c:pt>
                <c:pt idx="3444">
                  <c:v>321.46799999999996</c:v>
                </c:pt>
                <c:pt idx="3445">
                  <c:v>320.97999999999996</c:v>
                </c:pt>
                <c:pt idx="3446">
                  <c:v>320.44799999999992</c:v>
                </c:pt>
                <c:pt idx="3447">
                  <c:v>319.88599999999997</c:v>
                </c:pt>
                <c:pt idx="3448">
                  <c:v>319.31799999999993</c:v>
                </c:pt>
                <c:pt idx="3449">
                  <c:v>318.75</c:v>
                </c:pt>
                <c:pt idx="3450">
                  <c:v>318.2</c:v>
                </c:pt>
                <c:pt idx="3451">
                  <c:v>317.67</c:v>
                </c:pt>
                <c:pt idx="3452">
                  <c:v>317.17</c:v>
                </c:pt>
                <c:pt idx="3453">
                  <c:v>316.702</c:v>
                </c:pt>
                <c:pt idx="3454">
                  <c:v>316.27599999999995</c:v>
                </c:pt>
                <c:pt idx="3455">
                  <c:v>315.89599999999996</c:v>
                </c:pt>
                <c:pt idx="3456">
                  <c:v>315.56799999999993</c:v>
                </c:pt>
                <c:pt idx="3457">
                  <c:v>315.30200000000002</c:v>
                </c:pt>
                <c:pt idx="3458">
                  <c:v>315.10399999999993</c:v>
                </c:pt>
                <c:pt idx="3459">
                  <c:v>314.96599999999995</c:v>
                </c:pt>
                <c:pt idx="3460">
                  <c:v>314.88599999999997</c:v>
                </c:pt>
                <c:pt idx="3461">
                  <c:v>314.86200000000002</c:v>
                </c:pt>
                <c:pt idx="3462">
                  <c:v>314.89799999999997</c:v>
                </c:pt>
                <c:pt idx="3463">
                  <c:v>315.00200000000001</c:v>
                </c:pt>
                <c:pt idx="3464">
                  <c:v>315.17399999999992</c:v>
                </c:pt>
                <c:pt idx="3465">
                  <c:v>315.42399999999986</c:v>
                </c:pt>
                <c:pt idx="3466">
                  <c:v>315.74799999999999</c:v>
                </c:pt>
                <c:pt idx="3467">
                  <c:v>316.15400000000005</c:v>
                </c:pt>
                <c:pt idx="3468">
                  <c:v>316.63200000000001</c:v>
                </c:pt>
                <c:pt idx="3469">
                  <c:v>317.18200000000002</c:v>
                </c:pt>
                <c:pt idx="3470">
                  <c:v>317.8</c:v>
                </c:pt>
                <c:pt idx="3471">
                  <c:v>318.48599999999993</c:v>
                </c:pt>
                <c:pt idx="3472">
                  <c:v>319.22999999999996</c:v>
                </c:pt>
                <c:pt idx="3473">
                  <c:v>320.04000000000002</c:v>
                </c:pt>
                <c:pt idx="3474">
                  <c:v>320.89400000000001</c:v>
                </c:pt>
                <c:pt idx="3475">
                  <c:v>321.78399999999993</c:v>
                </c:pt>
                <c:pt idx="3476">
                  <c:v>322.71599999999995</c:v>
                </c:pt>
                <c:pt idx="3477">
                  <c:v>323.71199999999993</c:v>
                </c:pt>
                <c:pt idx="3478">
                  <c:v>324.79199999999986</c:v>
                </c:pt>
                <c:pt idx="3479">
                  <c:v>325.94799999999992</c:v>
                </c:pt>
                <c:pt idx="3480">
                  <c:v>327.17399999999992</c:v>
                </c:pt>
                <c:pt idx="3481">
                  <c:v>328.36</c:v>
                </c:pt>
                <c:pt idx="3482">
                  <c:v>329.49400000000003</c:v>
                </c:pt>
                <c:pt idx="3483">
                  <c:v>330.57799999999992</c:v>
                </c:pt>
                <c:pt idx="3484">
                  <c:v>331.62400000000002</c:v>
                </c:pt>
                <c:pt idx="3485">
                  <c:v>332.63</c:v>
                </c:pt>
                <c:pt idx="3486">
                  <c:v>333.59199999999987</c:v>
                </c:pt>
                <c:pt idx="3487">
                  <c:v>334.5</c:v>
                </c:pt>
                <c:pt idx="3488">
                  <c:v>335.35199999999992</c:v>
                </c:pt>
                <c:pt idx="3489">
                  <c:v>336.13599999999997</c:v>
                </c:pt>
                <c:pt idx="3490">
                  <c:v>336.84000000000003</c:v>
                </c:pt>
                <c:pt idx="3491">
                  <c:v>337.46199999999993</c:v>
                </c:pt>
                <c:pt idx="3492">
                  <c:v>337.99199999999996</c:v>
                </c:pt>
                <c:pt idx="3493">
                  <c:v>338.42999999999995</c:v>
                </c:pt>
                <c:pt idx="3494">
                  <c:v>338.76799999999992</c:v>
                </c:pt>
                <c:pt idx="3495">
                  <c:v>339.01</c:v>
                </c:pt>
                <c:pt idx="3496">
                  <c:v>339.15199999999999</c:v>
                </c:pt>
                <c:pt idx="3497">
                  <c:v>339.19</c:v>
                </c:pt>
                <c:pt idx="3498">
                  <c:v>339.14000000000004</c:v>
                </c:pt>
                <c:pt idx="3499">
                  <c:v>339.01599999999996</c:v>
                </c:pt>
                <c:pt idx="3500">
                  <c:v>338.84399999999999</c:v>
                </c:pt>
                <c:pt idx="3501">
                  <c:v>338.63200000000001</c:v>
                </c:pt>
                <c:pt idx="3502">
                  <c:v>338.39400000000001</c:v>
                </c:pt>
                <c:pt idx="3503">
                  <c:v>338.14400000000006</c:v>
                </c:pt>
                <c:pt idx="3504">
                  <c:v>337.88599999999997</c:v>
                </c:pt>
                <c:pt idx="3505">
                  <c:v>337.62799999999999</c:v>
                </c:pt>
                <c:pt idx="3506">
                  <c:v>337.36399999999992</c:v>
                </c:pt>
                <c:pt idx="3507">
                  <c:v>337.08</c:v>
                </c:pt>
                <c:pt idx="3508">
                  <c:v>336.78399999999993</c:v>
                </c:pt>
                <c:pt idx="3509">
                  <c:v>336.46</c:v>
                </c:pt>
                <c:pt idx="3510">
                  <c:v>336.08</c:v>
                </c:pt>
                <c:pt idx="3511">
                  <c:v>335.64600000000002</c:v>
                </c:pt>
                <c:pt idx="3512">
                  <c:v>335.14800000000002</c:v>
                </c:pt>
                <c:pt idx="3513">
                  <c:v>334.584</c:v>
                </c:pt>
                <c:pt idx="3514">
                  <c:v>333.94600000000003</c:v>
                </c:pt>
                <c:pt idx="3515">
                  <c:v>333.24</c:v>
                </c:pt>
                <c:pt idx="3516">
                  <c:v>332.47599999999994</c:v>
                </c:pt>
                <c:pt idx="3517">
                  <c:v>331.67599999999999</c:v>
                </c:pt>
                <c:pt idx="3518">
                  <c:v>330.85599999999999</c:v>
                </c:pt>
                <c:pt idx="3519">
                  <c:v>330.03199999999987</c:v>
                </c:pt>
                <c:pt idx="3520">
                  <c:v>329.19400000000002</c:v>
                </c:pt>
                <c:pt idx="3521">
                  <c:v>328.34800000000001</c:v>
                </c:pt>
                <c:pt idx="3522">
                  <c:v>327.49199999999996</c:v>
                </c:pt>
                <c:pt idx="3523">
                  <c:v>326.62599999999992</c:v>
                </c:pt>
                <c:pt idx="3524">
                  <c:v>325.74799999999999</c:v>
                </c:pt>
                <c:pt idx="3525">
                  <c:v>324.86</c:v>
                </c:pt>
                <c:pt idx="3526">
                  <c:v>323.95999999999992</c:v>
                </c:pt>
                <c:pt idx="3527">
                  <c:v>323.06200000000001</c:v>
                </c:pt>
                <c:pt idx="3528">
                  <c:v>322.16800000000001</c:v>
                </c:pt>
                <c:pt idx="3529">
                  <c:v>321.274</c:v>
                </c:pt>
                <c:pt idx="3530">
                  <c:v>320.37</c:v>
                </c:pt>
                <c:pt idx="3531">
                  <c:v>319.452</c:v>
                </c:pt>
                <c:pt idx="3532">
                  <c:v>318.51799999999992</c:v>
                </c:pt>
                <c:pt idx="3533">
                  <c:v>317.57599999999996</c:v>
                </c:pt>
                <c:pt idx="3534">
                  <c:v>316.61599999999999</c:v>
                </c:pt>
                <c:pt idx="3535">
                  <c:v>315.63799999999992</c:v>
                </c:pt>
                <c:pt idx="3536">
                  <c:v>314.63400000000001</c:v>
                </c:pt>
                <c:pt idx="3537">
                  <c:v>313.678</c:v>
                </c:pt>
                <c:pt idx="3538">
                  <c:v>312.77199999999993</c:v>
                </c:pt>
                <c:pt idx="3539">
                  <c:v>311.92599999999993</c:v>
                </c:pt>
                <c:pt idx="3540">
                  <c:v>311.11399999999992</c:v>
                </c:pt>
                <c:pt idx="3541">
                  <c:v>310.32400000000001</c:v>
                </c:pt>
                <c:pt idx="3542">
                  <c:v>309.53399999999993</c:v>
                </c:pt>
                <c:pt idx="3543">
                  <c:v>308.73399999999987</c:v>
                </c:pt>
                <c:pt idx="3544">
                  <c:v>307.91399999999993</c:v>
                </c:pt>
                <c:pt idx="3545">
                  <c:v>307.07799999999992</c:v>
                </c:pt>
                <c:pt idx="3546">
                  <c:v>306.23599999999993</c:v>
                </c:pt>
                <c:pt idx="3547">
                  <c:v>305.38400000000001</c:v>
                </c:pt>
                <c:pt idx="3548">
                  <c:v>304.53199999999987</c:v>
                </c:pt>
                <c:pt idx="3549">
                  <c:v>303.68</c:v>
                </c:pt>
                <c:pt idx="3550">
                  <c:v>302.84199999999993</c:v>
                </c:pt>
                <c:pt idx="3551">
                  <c:v>302.02</c:v>
                </c:pt>
                <c:pt idx="3552">
                  <c:v>301.22000000000003</c:v>
                </c:pt>
                <c:pt idx="3553">
                  <c:v>300.44600000000003</c:v>
                </c:pt>
                <c:pt idx="3554">
                  <c:v>299.71599999999995</c:v>
                </c:pt>
                <c:pt idx="3555">
                  <c:v>299.04000000000002</c:v>
                </c:pt>
                <c:pt idx="3556">
                  <c:v>298.42200000000003</c:v>
                </c:pt>
                <c:pt idx="3557">
                  <c:v>297.86</c:v>
                </c:pt>
                <c:pt idx="3558">
                  <c:v>297.358</c:v>
                </c:pt>
                <c:pt idx="3559">
                  <c:v>296.91799999999995</c:v>
                </c:pt>
                <c:pt idx="3560">
                  <c:v>296.51799999999992</c:v>
                </c:pt>
                <c:pt idx="3561">
                  <c:v>296.15199999999999</c:v>
                </c:pt>
                <c:pt idx="3562">
                  <c:v>295.79799999999994</c:v>
                </c:pt>
                <c:pt idx="3563">
                  <c:v>295.45400000000001</c:v>
                </c:pt>
                <c:pt idx="3564">
                  <c:v>295.11</c:v>
                </c:pt>
                <c:pt idx="3565">
                  <c:v>294.77</c:v>
                </c:pt>
                <c:pt idx="3566">
                  <c:v>294.44200000000001</c:v>
                </c:pt>
                <c:pt idx="3567">
                  <c:v>294.12799999999999</c:v>
                </c:pt>
                <c:pt idx="3568">
                  <c:v>293.85199999999992</c:v>
                </c:pt>
                <c:pt idx="3569">
                  <c:v>293.63</c:v>
                </c:pt>
                <c:pt idx="3570">
                  <c:v>293.47599999999994</c:v>
                </c:pt>
                <c:pt idx="3571">
                  <c:v>293.39999999999992</c:v>
                </c:pt>
                <c:pt idx="3572">
                  <c:v>293.39</c:v>
                </c:pt>
                <c:pt idx="3573">
                  <c:v>293.42399999999986</c:v>
                </c:pt>
                <c:pt idx="3574">
                  <c:v>293.49799999999993</c:v>
                </c:pt>
                <c:pt idx="3575">
                  <c:v>293.60199999999992</c:v>
                </c:pt>
                <c:pt idx="3576">
                  <c:v>293.73200000000003</c:v>
                </c:pt>
                <c:pt idx="3577">
                  <c:v>293.89</c:v>
                </c:pt>
                <c:pt idx="3578">
                  <c:v>294.08999999999992</c:v>
                </c:pt>
                <c:pt idx="3579">
                  <c:v>294.32799999999992</c:v>
                </c:pt>
                <c:pt idx="3580">
                  <c:v>294.60599999999999</c:v>
                </c:pt>
                <c:pt idx="3581">
                  <c:v>294.93599999999986</c:v>
                </c:pt>
                <c:pt idx="3582">
                  <c:v>295.32400000000001</c:v>
                </c:pt>
                <c:pt idx="3583">
                  <c:v>295.79199999999986</c:v>
                </c:pt>
                <c:pt idx="3584">
                  <c:v>296.36</c:v>
                </c:pt>
                <c:pt idx="3585">
                  <c:v>297.03799999999995</c:v>
                </c:pt>
                <c:pt idx="3586">
                  <c:v>297.83199999999994</c:v>
                </c:pt>
                <c:pt idx="3587">
                  <c:v>298.74200000000002</c:v>
                </c:pt>
                <c:pt idx="3588">
                  <c:v>299.762</c:v>
                </c:pt>
                <c:pt idx="3589">
                  <c:v>300.87799999999999</c:v>
                </c:pt>
                <c:pt idx="3590">
                  <c:v>302.05399999999992</c:v>
                </c:pt>
                <c:pt idx="3591">
                  <c:v>303.23599999999993</c:v>
                </c:pt>
                <c:pt idx="3592">
                  <c:v>304.41399999999993</c:v>
                </c:pt>
                <c:pt idx="3593">
                  <c:v>305.58199999999994</c:v>
                </c:pt>
                <c:pt idx="3594">
                  <c:v>306.72999999999996</c:v>
                </c:pt>
                <c:pt idx="3595">
                  <c:v>307.85599999999999</c:v>
                </c:pt>
                <c:pt idx="3596">
                  <c:v>308.95</c:v>
                </c:pt>
                <c:pt idx="3597">
                  <c:v>310.00799999999992</c:v>
                </c:pt>
                <c:pt idx="3598">
                  <c:v>311.03799999999995</c:v>
                </c:pt>
                <c:pt idx="3599">
                  <c:v>312.024</c:v>
                </c:pt>
                <c:pt idx="3600">
                  <c:v>312.99199999999996</c:v>
                </c:pt>
                <c:pt idx="3601">
                  <c:v>313.94400000000002</c:v>
                </c:pt>
                <c:pt idx="3602">
                  <c:v>314.858</c:v>
                </c:pt>
                <c:pt idx="3603">
                  <c:v>315.71799999999996</c:v>
                </c:pt>
                <c:pt idx="3604">
                  <c:v>316.51400000000001</c:v>
                </c:pt>
                <c:pt idx="3605">
                  <c:v>317.22999999999996</c:v>
                </c:pt>
                <c:pt idx="3606">
                  <c:v>317.846</c:v>
                </c:pt>
                <c:pt idx="3607">
                  <c:v>318.36</c:v>
                </c:pt>
                <c:pt idx="3608">
                  <c:v>318.78399999999993</c:v>
                </c:pt>
                <c:pt idx="3609">
                  <c:v>319.11799999999999</c:v>
                </c:pt>
                <c:pt idx="3610">
                  <c:v>319.36</c:v>
                </c:pt>
                <c:pt idx="3611">
                  <c:v>319.49799999999993</c:v>
                </c:pt>
                <c:pt idx="3612">
                  <c:v>319.50400000000002</c:v>
                </c:pt>
                <c:pt idx="3613">
                  <c:v>319.38</c:v>
                </c:pt>
                <c:pt idx="3614">
                  <c:v>319.14200000000005</c:v>
                </c:pt>
                <c:pt idx="3615">
                  <c:v>318.82400000000001</c:v>
                </c:pt>
                <c:pt idx="3616">
                  <c:v>318.47599999999994</c:v>
                </c:pt>
                <c:pt idx="3617">
                  <c:v>318.11200000000002</c:v>
                </c:pt>
                <c:pt idx="3618">
                  <c:v>317.77</c:v>
                </c:pt>
                <c:pt idx="3619">
                  <c:v>317.45999999999992</c:v>
                </c:pt>
                <c:pt idx="3620">
                  <c:v>317.18599999999992</c:v>
                </c:pt>
                <c:pt idx="3621">
                  <c:v>316.95800000000003</c:v>
                </c:pt>
                <c:pt idx="3622">
                  <c:v>316.74200000000002</c:v>
                </c:pt>
                <c:pt idx="3623">
                  <c:v>316.50799999999992</c:v>
                </c:pt>
                <c:pt idx="3624">
                  <c:v>316.23599999999993</c:v>
                </c:pt>
                <c:pt idx="3625">
                  <c:v>315.91799999999995</c:v>
                </c:pt>
                <c:pt idx="3626">
                  <c:v>315.55399999999992</c:v>
                </c:pt>
                <c:pt idx="3627">
                  <c:v>315.14000000000004</c:v>
                </c:pt>
                <c:pt idx="3628">
                  <c:v>314.66800000000001</c:v>
                </c:pt>
                <c:pt idx="3629">
                  <c:v>314.13799999999992</c:v>
                </c:pt>
                <c:pt idx="3630">
                  <c:v>313.55399999999992</c:v>
                </c:pt>
                <c:pt idx="3631">
                  <c:v>312.892</c:v>
                </c:pt>
                <c:pt idx="3632">
                  <c:v>312.14999999999998</c:v>
                </c:pt>
                <c:pt idx="3633">
                  <c:v>311.334</c:v>
                </c:pt>
                <c:pt idx="3634">
                  <c:v>310.452</c:v>
                </c:pt>
                <c:pt idx="3635">
                  <c:v>309.512</c:v>
                </c:pt>
                <c:pt idx="3636">
                  <c:v>308.55</c:v>
                </c:pt>
                <c:pt idx="3637">
                  <c:v>307.58199999999994</c:v>
                </c:pt>
                <c:pt idx="3638">
                  <c:v>306.62200000000001</c:v>
                </c:pt>
                <c:pt idx="3639">
                  <c:v>305.69200000000001</c:v>
                </c:pt>
                <c:pt idx="3640">
                  <c:v>304.78999999999996</c:v>
                </c:pt>
                <c:pt idx="3641">
                  <c:v>303.94</c:v>
                </c:pt>
                <c:pt idx="3642">
                  <c:v>303.14800000000002</c:v>
                </c:pt>
                <c:pt idx="3643">
                  <c:v>302.41399999999993</c:v>
                </c:pt>
                <c:pt idx="3644">
                  <c:v>301.74799999999999</c:v>
                </c:pt>
                <c:pt idx="3645">
                  <c:v>301.14200000000005</c:v>
                </c:pt>
                <c:pt idx="3646">
                  <c:v>300.58599999999996</c:v>
                </c:pt>
                <c:pt idx="3647">
                  <c:v>300.07799999999992</c:v>
                </c:pt>
                <c:pt idx="3648">
                  <c:v>299.61399999999992</c:v>
                </c:pt>
                <c:pt idx="3649">
                  <c:v>299.19799999999992</c:v>
                </c:pt>
                <c:pt idx="3650">
                  <c:v>298.81200000000001</c:v>
                </c:pt>
                <c:pt idx="3651">
                  <c:v>298.45599999999996</c:v>
                </c:pt>
                <c:pt idx="3652">
                  <c:v>298.11200000000002</c:v>
                </c:pt>
                <c:pt idx="3653">
                  <c:v>297.76</c:v>
                </c:pt>
                <c:pt idx="3654">
                  <c:v>297.40199999999993</c:v>
                </c:pt>
                <c:pt idx="3655">
                  <c:v>297.03799999999995</c:v>
                </c:pt>
                <c:pt idx="3656">
                  <c:v>296.65199999999999</c:v>
                </c:pt>
                <c:pt idx="3657">
                  <c:v>296.23599999999993</c:v>
                </c:pt>
                <c:pt idx="3658">
                  <c:v>295.76799999999992</c:v>
                </c:pt>
                <c:pt idx="3659">
                  <c:v>295.25799999999992</c:v>
                </c:pt>
                <c:pt idx="3660">
                  <c:v>294.71199999999993</c:v>
                </c:pt>
                <c:pt idx="3661">
                  <c:v>294.12599999999992</c:v>
                </c:pt>
                <c:pt idx="3662">
                  <c:v>293.51</c:v>
                </c:pt>
                <c:pt idx="3663">
                  <c:v>292.85599999999999</c:v>
                </c:pt>
                <c:pt idx="3664">
                  <c:v>292.21799999999996</c:v>
                </c:pt>
                <c:pt idx="3665">
                  <c:v>291.61799999999999</c:v>
                </c:pt>
                <c:pt idx="3666">
                  <c:v>291.048</c:v>
                </c:pt>
                <c:pt idx="3667">
                  <c:v>290.49799999999993</c:v>
                </c:pt>
                <c:pt idx="3668">
                  <c:v>289.97799999999995</c:v>
                </c:pt>
                <c:pt idx="3669">
                  <c:v>289.50400000000002</c:v>
                </c:pt>
                <c:pt idx="3670">
                  <c:v>289.09799999999996</c:v>
                </c:pt>
                <c:pt idx="3671">
                  <c:v>288.77799999999996</c:v>
                </c:pt>
                <c:pt idx="3672">
                  <c:v>288.57400000000001</c:v>
                </c:pt>
                <c:pt idx="3673">
                  <c:v>288.48599999999993</c:v>
                </c:pt>
                <c:pt idx="3674">
                  <c:v>288.51599999999996</c:v>
                </c:pt>
                <c:pt idx="3675">
                  <c:v>288.65800000000002</c:v>
                </c:pt>
                <c:pt idx="3676">
                  <c:v>288.89999999999992</c:v>
                </c:pt>
                <c:pt idx="3677">
                  <c:v>289.24</c:v>
                </c:pt>
                <c:pt idx="3678">
                  <c:v>289.66199999999992</c:v>
                </c:pt>
                <c:pt idx="3679">
                  <c:v>290.15800000000002</c:v>
                </c:pt>
                <c:pt idx="3680">
                  <c:v>290.714</c:v>
                </c:pt>
                <c:pt idx="3681">
                  <c:v>291.32400000000001</c:v>
                </c:pt>
                <c:pt idx="3682">
                  <c:v>291.94</c:v>
                </c:pt>
                <c:pt idx="3683">
                  <c:v>292.53599999999994</c:v>
                </c:pt>
                <c:pt idx="3684">
                  <c:v>293.10199999999992</c:v>
                </c:pt>
                <c:pt idx="3685">
                  <c:v>293.63200000000001</c:v>
                </c:pt>
                <c:pt idx="3686">
                  <c:v>294.108</c:v>
                </c:pt>
                <c:pt idx="3687">
                  <c:v>294.52599999999995</c:v>
                </c:pt>
                <c:pt idx="3688">
                  <c:v>294.90599999999995</c:v>
                </c:pt>
                <c:pt idx="3689">
                  <c:v>295.24400000000009</c:v>
                </c:pt>
                <c:pt idx="3690">
                  <c:v>295.53599999999994</c:v>
                </c:pt>
                <c:pt idx="3691">
                  <c:v>295.78199999999987</c:v>
                </c:pt>
                <c:pt idx="3692">
                  <c:v>295.99199999999996</c:v>
                </c:pt>
                <c:pt idx="3693">
                  <c:v>296.16800000000001</c:v>
                </c:pt>
                <c:pt idx="3694">
                  <c:v>296.31799999999993</c:v>
                </c:pt>
                <c:pt idx="3695">
                  <c:v>296.42599999999993</c:v>
                </c:pt>
                <c:pt idx="3696">
                  <c:v>296.49400000000003</c:v>
                </c:pt>
                <c:pt idx="3697">
                  <c:v>296.52199999999993</c:v>
                </c:pt>
                <c:pt idx="3698">
                  <c:v>296.53599999999994</c:v>
                </c:pt>
                <c:pt idx="3699">
                  <c:v>296.53799999999995</c:v>
                </c:pt>
                <c:pt idx="3700">
                  <c:v>296.53199999999987</c:v>
                </c:pt>
                <c:pt idx="3701">
                  <c:v>296.524</c:v>
                </c:pt>
                <c:pt idx="3702">
                  <c:v>296.53199999999987</c:v>
                </c:pt>
                <c:pt idx="3703">
                  <c:v>296.55799999999999</c:v>
                </c:pt>
                <c:pt idx="3704">
                  <c:v>296.608</c:v>
                </c:pt>
                <c:pt idx="3705">
                  <c:v>296.67200000000008</c:v>
                </c:pt>
                <c:pt idx="3706">
                  <c:v>296.75599999999991</c:v>
                </c:pt>
                <c:pt idx="3707">
                  <c:v>296.84199999999993</c:v>
                </c:pt>
                <c:pt idx="3708">
                  <c:v>296.90799999999996</c:v>
                </c:pt>
                <c:pt idx="3709">
                  <c:v>296.94</c:v>
                </c:pt>
                <c:pt idx="3710">
                  <c:v>296.94200000000001</c:v>
                </c:pt>
                <c:pt idx="3711">
                  <c:v>296.93799999999993</c:v>
                </c:pt>
                <c:pt idx="3712">
                  <c:v>296.952</c:v>
                </c:pt>
                <c:pt idx="3713">
                  <c:v>296.99599999999987</c:v>
                </c:pt>
                <c:pt idx="3714">
                  <c:v>297.072</c:v>
                </c:pt>
                <c:pt idx="3715">
                  <c:v>297.17399999999992</c:v>
                </c:pt>
                <c:pt idx="3716">
                  <c:v>297.29399999999987</c:v>
                </c:pt>
                <c:pt idx="3717">
                  <c:v>297.42200000000003</c:v>
                </c:pt>
                <c:pt idx="3718">
                  <c:v>297.55399999999992</c:v>
                </c:pt>
                <c:pt idx="3719">
                  <c:v>297.68</c:v>
                </c:pt>
                <c:pt idx="3720">
                  <c:v>297.79199999999986</c:v>
                </c:pt>
                <c:pt idx="3721">
                  <c:v>297.90199999999993</c:v>
                </c:pt>
                <c:pt idx="3722">
                  <c:v>298.01599999999996</c:v>
                </c:pt>
                <c:pt idx="3723">
                  <c:v>298.14000000000004</c:v>
                </c:pt>
                <c:pt idx="3724">
                  <c:v>298.274</c:v>
                </c:pt>
                <c:pt idx="3725">
                  <c:v>298.43400000000003</c:v>
                </c:pt>
                <c:pt idx="3726">
                  <c:v>298.62400000000002</c:v>
                </c:pt>
                <c:pt idx="3727">
                  <c:v>298.85000000000002</c:v>
                </c:pt>
                <c:pt idx="3728">
                  <c:v>299.10199999999992</c:v>
                </c:pt>
                <c:pt idx="3729">
                  <c:v>299.36799999999999</c:v>
                </c:pt>
                <c:pt idx="3730">
                  <c:v>299.64200000000005</c:v>
                </c:pt>
                <c:pt idx="3731">
                  <c:v>299.91799999999995</c:v>
                </c:pt>
                <c:pt idx="3732">
                  <c:v>300.18400000000008</c:v>
                </c:pt>
                <c:pt idx="3733">
                  <c:v>300.43400000000003</c:v>
                </c:pt>
                <c:pt idx="3734">
                  <c:v>300.666</c:v>
                </c:pt>
                <c:pt idx="3735">
                  <c:v>300.87799999999999</c:v>
                </c:pt>
                <c:pt idx="3736">
                  <c:v>301.07</c:v>
                </c:pt>
                <c:pt idx="3737">
                  <c:v>301.25400000000002</c:v>
                </c:pt>
                <c:pt idx="3738">
                  <c:v>301.43400000000003</c:v>
                </c:pt>
                <c:pt idx="3739">
                  <c:v>301.62200000000001</c:v>
                </c:pt>
                <c:pt idx="3740">
                  <c:v>301.81599999999992</c:v>
                </c:pt>
                <c:pt idx="3741">
                  <c:v>302.03199999999987</c:v>
                </c:pt>
                <c:pt idx="3742">
                  <c:v>302.274</c:v>
                </c:pt>
                <c:pt idx="3743">
                  <c:v>302.52799999999996</c:v>
                </c:pt>
                <c:pt idx="3744">
                  <c:v>302.78199999999987</c:v>
                </c:pt>
                <c:pt idx="3745">
                  <c:v>303.012</c:v>
                </c:pt>
                <c:pt idx="3746">
                  <c:v>303.21799999999996</c:v>
                </c:pt>
                <c:pt idx="3747">
                  <c:v>303.38799999999992</c:v>
                </c:pt>
                <c:pt idx="3748">
                  <c:v>303.52599999999995</c:v>
                </c:pt>
                <c:pt idx="3749">
                  <c:v>303.64200000000005</c:v>
                </c:pt>
                <c:pt idx="3750">
                  <c:v>303.73599999999993</c:v>
                </c:pt>
                <c:pt idx="3751">
                  <c:v>303.82</c:v>
                </c:pt>
                <c:pt idx="3752">
                  <c:v>303.90599999999995</c:v>
                </c:pt>
                <c:pt idx="3753">
                  <c:v>304</c:v>
                </c:pt>
                <c:pt idx="3754">
                  <c:v>304.11799999999999</c:v>
                </c:pt>
                <c:pt idx="3755">
                  <c:v>304.262</c:v>
                </c:pt>
                <c:pt idx="3756">
                  <c:v>304.44400000000002</c:v>
                </c:pt>
                <c:pt idx="3757">
                  <c:v>304.66800000000001</c:v>
                </c:pt>
                <c:pt idx="3758">
                  <c:v>304.91599999999994</c:v>
                </c:pt>
                <c:pt idx="3759">
                  <c:v>305.17</c:v>
                </c:pt>
                <c:pt idx="3760">
                  <c:v>305.41999999999996</c:v>
                </c:pt>
                <c:pt idx="3761">
                  <c:v>305.666</c:v>
                </c:pt>
                <c:pt idx="3762">
                  <c:v>305.91599999999994</c:v>
                </c:pt>
                <c:pt idx="3763">
                  <c:v>306.16399999999999</c:v>
                </c:pt>
                <c:pt idx="3764">
                  <c:v>306.41000000000003</c:v>
                </c:pt>
                <c:pt idx="3765">
                  <c:v>306.64200000000005</c:v>
                </c:pt>
                <c:pt idx="3766">
                  <c:v>306.86799999999999</c:v>
                </c:pt>
                <c:pt idx="3767">
                  <c:v>307.072</c:v>
                </c:pt>
                <c:pt idx="3768">
                  <c:v>307.25799999999992</c:v>
                </c:pt>
                <c:pt idx="3769">
                  <c:v>307.42799999999994</c:v>
                </c:pt>
                <c:pt idx="3770">
                  <c:v>307.57599999999996</c:v>
                </c:pt>
                <c:pt idx="3771">
                  <c:v>307.72799999999995</c:v>
                </c:pt>
                <c:pt idx="3772">
                  <c:v>307.89</c:v>
                </c:pt>
                <c:pt idx="3773">
                  <c:v>308.06200000000001</c:v>
                </c:pt>
                <c:pt idx="3774">
                  <c:v>308.25</c:v>
                </c:pt>
                <c:pt idx="3775">
                  <c:v>308.44600000000003</c:v>
                </c:pt>
                <c:pt idx="3776">
                  <c:v>308.64400000000006</c:v>
                </c:pt>
                <c:pt idx="3777">
                  <c:v>308.846</c:v>
                </c:pt>
                <c:pt idx="3778">
                  <c:v>309.03599999999994</c:v>
                </c:pt>
                <c:pt idx="3779">
                  <c:v>309.20400000000001</c:v>
                </c:pt>
                <c:pt idx="3780">
                  <c:v>309.34800000000001</c:v>
                </c:pt>
                <c:pt idx="3781">
                  <c:v>309.47999999999996</c:v>
                </c:pt>
                <c:pt idx="3782">
                  <c:v>309.59599999999995</c:v>
                </c:pt>
                <c:pt idx="3783">
                  <c:v>309.702</c:v>
                </c:pt>
                <c:pt idx="3784">
                  <c:v>309.78799999999995</c:v>
                </c:pt>
                <c:pt idx="3785">
                  <c:v>309.858</c:v>
                </c:pt>
                <c:pt idx="3786">
                  <c:v>309.91399999999993</c:v>
                </c:pt>
                <c:pt idx="3787">
                  <c:v>309.95800000000003</c:v>
                </c:pt>
                <c:pt idx="3788">
                  <c:v>309.98599999999993</c:v>
                </c:pt>
                <c:pt idx="3789">
                  <c:v>310.00799999999992</c:v>
                </c:pt>
                <c:pt idx="3790">
                  <c:v>310.03399999999993</c:v>
                </c:pt>
                <c:pt idx="3791">
                  <c:v>310.06799999999993</c:v>
                </c:pt>
                <c:pt idx="3792">
                  <c:v>310.10399999999993</c:v>
                </c:pt>
                <c:pt idx="3793">
                  <c:v>310.11399999999992</c:v>
                </c:pt>
                <c:pt idx="3794">
                  <c:v>310.08999999999992</c:v>
                </c:pt>
                <c:pt idx="3795">
                  <c:v>310.02</c:v>
                </c:pt>
                <c:pt idx="3796">
                  <c:v>309.91000000000003</c:v>
                </c:pt>
                <c:pt idx="3797">
                  <c:v>309.80399999999992</c:v>
                </c:pt>
                <c:pt idx="3798">
                  <c:v>309.72000000000003</c:v>
                </c:pt>
                <c:pt idx="3799">
                  <c:v>309.65600000000001</c:v>
                </c:pt>
                <c:pt idx="3800">
                  <c:v>309.61599999999999</c:v>
                </c:pt>
                <c:pt idx="3801">
                  <c:v>309.59199999999987</c:v>
                </c:pt>
                <c:pt idx="3802">
                  <c:v>309.59199999999987</c:v>
                </c:pt>
                <c:pt idx="3803">
                  <c:v>309.60399999999993</c:v>
                </c:pt>
                <c:pt idx="3804">
                  <c:v>309.63599999999997</c:v>
                </c:pt>
                <c:pt idx="3805">
                  <c:v>309.68599999999992</c:v>
                </c:pt>
                <c:pt idx="3806">
                  <c:v>309.74400000000009</c:v>
                </c:pt>
                <c:pt idx="3807">
                  <c:v>309.81400000000002</c:v>
                </c:pt>
                <c:pt idx="3808">
                  <c:v>309.90199999999993</c:v>
                </c:pt>
                <c:pt idx="3809">
                  <c:v>310.01400000000001</c:v>
                </c:pt>
                <c:pt idx="3810">
                  <c:v>310.16199999999992</c:v>
                </c:pt>
                <c:pt idx="3811">
                  <c:v>310.34399999999999</c:v>
                </c:pt>
                <c:pt idx="3812">
                  <c:v>310.56</c:v>
                </c:pt>
                <c:pt idx="3813">
                  <c:v>310.81200000000001</c:v>
                </c:pt>
                <c:pt idx="3814">
                  <c:v>311.11</c:v>
                </c:pt>
                <c:pt idx="3815">
                  <c:v>311.45</c:v>
                </c:pt>
                <c:pt idx="3816">
                  <c:v>311.82799999999992</c:v>
                </c:pt>
                <c:pt idx="3817">
                  <c:v>312.22799999999995</c:v>
                </c:pt>
                <c:pt idx="3818">
                  <c:v>312.64200000000005</c:v>
                </c:pt>
                <c:pt idx="3819">
                  <c:v>313.06400000000002</c:v>
                </c:pt>
                <c:pt idx="3820">
                  <c:v>313.49799999999993</c:v>
                </c:pt>
                <c:pt idx="3821">
                  <c:v>313.94600000000003</c:v>
                </c:pt>
                <c:pt idx="3822">
                  <c:v>314.392</c:v>
                </c:pt>
                <c:pt idx="3823">
                  <c:v>314.834</c:v>
                </c:pt>
                <c:pt idx="3824">
                  <c:v>315.27599999999995</c:v>
                </c:pt>
                <c:pt idx="3825">
                  <c:v>315.73200000000003</c:v>
                </c:pt>
                <c:pt idx="3826">
                  <c:v>316.20599999999996</c:v>
                </c:pt>
                <c:pt idx="3827">
                  <c:v>316.69200000000001</c:v>
                </c:pt>
                <c:pt idx="3828">
                  <c:v>317.18799999999999</c:v>
                </c:pt>
                <c:pt idx="3829">
                  <c:v>317.69799999999992</c:v>
                </c:pt>
                <c:pt idx="3830">
                  <c:v>318.21799999999996</c:v>
                </c:pt>
                <c:pt idx="3831">
                  <c:v>318.75400000000002</c:v>
                </c:pt>
                <c:pt idx="3832">
                  <c:v>319.28199999999987</c:v>
                </c:pt>
                <c:pt idx="3833">
                  <c:v>319.75799999999992</c:v>
                </c:pt>
                <c:pt idx="3834">
                  <c:v>320.166</c:v>
                </c:pt>
                <c:pt idx="3835">
                  <c:v>320.49799999999993</c:v>
                </c:pt>
                <c:pt idx="3836">
                  <c:v>320.75</c:v>
                </c:pt>
                <c:pt idx="3837">
                  <c:v>320.952</c:v>
                </c:pt>
                <c:pt idx="3838">
                  <c:v>321.12599999999992</c:v>
                </c:pt>
                <c:pt idx="3839">
                  <c:v>321.29599999999994</c:v>
                </c:pt>
                <c:pt idx="3840">
                  <c:v>321.47399999999993</c:v>
                </c:pt>
                <c:pt idx="3841">
                  <c:v>321.66000000000008</c:v>
                </c:pt>
                <c:pt idx="3842">
                  <c:v>321.834</c:v>
                </c:pt>
                <c:pt idx="3843">
                  <c:v>321.98999999999995</c:v>
                </c:pt>
                <c:pt idx="3844">
                  <c:v>322.12200000000001</c:v>
                </c:pt>
                <c:pt idx="3845">
                  <c:v>322.21799999999996</c:v>
                </c:pt>
                <c:pt idx="3846">
                  <c:v>322.27</c:v>
                </c:pt>
                <c:pt idx="3847">
                  <c:v>322.27799999999996</c:v>
                </c:pt>
                <c:pt idx="3848">
                  <c:v>322.24599999999992</c:v>
                </c:pt>
                <c:pt idx="3849">
                  <c:v>322.18599999999992</c:v>
                </c:pt>
                <c:pt idx="3850">
                  <c:v>322.108</c:v>
                </c:pt>
                <c:pt idx="3851">
                  <c:v>322.00799999999992</c:v>
                </c:pt>
                <c:pt idx="3852">
                  <c:v>321.88599999999997</c:v>
                </c:pt>
                <c:pt idx="3853">
                  <c:v>321.74200000000002</c:v>
                </c:pt>
                <c:pt idx="3854">
                  <c:v>321.58199999999994</c:v>
                </c:pt>
                <c:pt idx="3855">
                  <c:v>321.39799999999997</c:v>
                </c:pt>
                <c:pt idx="3856">
                  <c:v>321.20800000000003</c:v>
                </c:pt>
                <c:pt idx="3857">
                  <c:v>321.02</c:v>
                </c:pt>
                <c:pt idx="3858">
                  <c:v>320.83</c:v>
                </c:pt>
                <c:pt idx="3859">
                  <c:v>320.63799999999992</c:v>
                </c:pt>
                <c:pt idx="3860">
                  <c:v>320.45400000000001</c:v>
                </c:pt>
                <c:pt idx="3861">
                  <c:v>320.28999999999996</c:v>
                </c:pt>
                <c:pt idx="3862">
                  <c:v>320.15600000000001</c:v>
                </c:pt>
                <c:pt idx="3863">
                  <c:v>320.05599999999993</c:v>
                </c:pt>
                <c:pt idx="3864">
                  <c:v>320</c:v>
                </c:pt>
                <c:pt idx="3865">
                  <c:v>319.97199999999987</c:v>
                </c:pt>
                <c:pt idx="3866">
                  <c:v>319.95599999999996</c:v>
                </c:pt>
                <c:pt idx="3867">
                  <c:v>319.94600000000003</c:v>
                </c:pt>
                <c:pt idx="3868">
                  <c:v>319.94</c:v>
                </c:pt>
                <c:pt idx="3869">
                  <c:v>319.94400000000002</c:v>
                </c:pt>
                <c:pt idx="3870">
                  <c:v>319.95999999999992</c:v>
                </c:pt>
                <c:pt idx="3871">
                  <c:v>319.964</c:v>
                </c:pt>
                <c:pt idx="3872">
                  <c:v>319.93400000000003</c:v>
                </c:pt>
                <c:pt idx="3873">
                  <c:v>319.86</c:v>
                </c:pt>
                <c:pt idx="3874">
                  <c:v>319.72000000000003</c:v>
                </c:pt>
                <c:pt idx="3875">
                  <c:v>319.50599999999991</c:v>
                </c:pt>
                <c:pt idx="3876">
                  <c:v>319.214</c:v>
                </c:pt>
                <c:pt idx="3877">
                  <c:v>318.85399999999993</c:v>
                </c:pt>
                <c:pt idx="3878">
                  <c:v>318.43599999999986</c:v>
                </c:pt>
                <c:pt idx="3879">
                  <c:v>317.95599999999996</c:v>
                </c:pt>
                <c:pt idx="3880">
                  <c:v>317.41799999999995</c:v>
                </c:pt>
                <c:pt idx="3881">
                  <c:v>316.80599999999993</c:v>
                </c:pt>
                <c:pt idx="3882">
                  <c:v>316.11799999999999</c:v>
                </c:pt>
                <c:pt idx="3883">
                  <c:v>315.35599999999999</c:v>
                </c:pt>
                <c:pt idx="3884">
                  <c:v>314.55599999999993</c:v>
                </c:pt>
                <c:pt idx="3885">
                  <c:v>313.79599999999994</c:v>
                </c:pt>
                <c:pt idx="3886">
                  <c:v>313.11399999999992</c:v>
                </c:pt>
                <c:pt idx="3887">
                  <c:v>312.54000000000002</c:v>
                </c:pt>
                <c:pt idx="3888">
                  <c:v>312.07599999999996</c:v>
                </c:pt>
                <c:pt idx="3889">
                  <c:v>311.71199999999993</c:v>
                </c:pt>
                <c:pt idx="3890">
                  <c:v>311.43199999999996</c:v>
                </c:pt>
                <c:pt idx="3891">
                  <c:v>311.214</c:v>
                </c:pt>
                <c:pt idx="3892">
                  <c:v>311.05</c:v>
                </c:pt>
                <c:pt idx="3893">
                  <c:v>310.91999999999996</c:v>
                </c:pt>
                <c:pt idx="3894">
                  <c:v>310.8</c:v>
                </c:pt>
                <c:pt idx="3895">
                  <c:v>310.7</c:v>
                </c:pt>
                <c:pt idx="3896">
                  <c:v>310.62200000000001</c:v>
                </c:pt>
                <c:pt idx="3897">
                  <c:v>310.56599999999992</c:v>
                </c:pt>
                <c:pt idx="3898">
                  <c:v>310.524</c:v>
                </c:pt>
                <c:pt idx="3899">
                  <c:v>310.48799999999994</c:v>
                </c:pt>
                <c:pt idx="3900">
                  <c:v>310.45999999999992</c:v>
                </c:pt>
                <c:pt idx="3901">
                  <c:v>310.43799999999993</c:v>
                </c:pt>
                <c:pt idx="3902">
                  <c:v>310.43199999999996</c:v>
                </c:pt>
                <c:pt idx="3903">
                  <c:v>310.452</c:v>
                </c:pt>
                <c:pt idx="3904">
                  <c:v>310.51</c:v>
                </c:pt>
                <c:pt idx="3905">
                  <c:v>310.62599999999992</c:v>
                </c:pt>
                <c:pt idx="3906">
                  <c:v>310.81799999999993</c:v>
                </c:pt>
                <c:pt idx="3907">
                  <c:v>311.09799999999996</c:v>
                </c:pt>
                <c:pt idx="3908">
                  <c:v>311.47399999999993</c:v>
                </c:pt>
                <c:pt idx="3909">
                  <c:v>311.92599999999993</c:v>
                </c:pt>
                <c:pt idx="3910">
                  <c:v>312.45400000000001</c:v>
                </c:pt>
                <c:pt idx="3911">
                  <c:v>313.03799999999995</c:v>
                </c:pt>
                <c:pt idx="3912">
                  <c:v>313.67399999999992</c:v>
                </c:pt>
                <c:pt idx="3913">
                  <c:v>314.34199999999993</c:v>
                </c:pt>
                <c:pt idx="3914">
                  <c:v>315.048</c:v>
                </c:pt>
                <c:pt idx="3915">
                  <c:v>315.79599999999994</c:v>
                </c:pt>
                <c:pt idx="3916">
                  <c:v>316.59199999999987</c:v>
                </c:pt>
                <c:pt idx="3917">
                  <c:v>317.44600000000003</c:v>
                </c:pt>
                <c:pt idx="3918">
                  <c:v>318.35399999999993</c:v>
                </c:pt>
                <c:pt idx="3919">
                  <c:v>319.31599999999992</c:v>
                </c:pt>
                <c:pt idx="3920">
                  <c:v>320.32</c:v>
                </c:pt>
                <c:pt idx="3921">
                  <c:v>321.36399999999992</c:v>
                </c:pt>
                <c:pt idx="3922">
                  <c:v>322.36</c:v>
                </c:pt>
                <c:pt idx="3923">
                  <c:v>323.29399999999987</c:v>
                </c:pt>
                <c:pt idx="3924">
                  <c:v>324.14800000000002</c:v>
                </c:pt>
                <c:pt idx="3925">
                  <c:v>324.93400000000003</c:v>
                </c:pt>
                <c:pt idx="3926">
                  <c:v>325.65400000000005</c:v>
                </c:pt>
                <c:pt idx="3927">
                  <c:v>326.30200000000002</c:v>
                </c:pt>
                <c:pt idx="3928">
                  <c:v>326.87</c:v>
                </c:pt>
                <c:pt idx="3929">
                  <c:v>327.35399999999993</c:v>
                </c:pt>
                <c:pt idx="3930">
                  <c:v>327.77</c:v>
                </c:pt>
                <c:pt idx="3931">
                  <c:v>328.13799999999992</c:v>
                </c:pt>
                <c:pt idx="3932">
                  <c:v>328.48200000000003</c:v>
                </c:pt>
                <c:pt idx="3933">
                  <c:v>328.81200000000001</c:v>
                </c:pt>
                <c:pt idx="3934">
                  <c:v>329.14200000000005</c:v>
                </c:pt>
                <c:pt idx="3935">
                  <c:v>329.47999999999996</c:v>
                </c:pt>
                <c:pt idx="3936">
                  <c:v>329.82400000000001</c:v>
                </c:pt>
                <c:pt idx="3937">
                  <c:v>330.17399999999992</c:v>
                </c:pt>
                <c:pt idx="3938">
                  <c:v>330.51799999999992</c:v>
                </c:pt>
                <c:pt idx="3939">
                  <c:v>330.84199999999993</c:v>
                </c:pt>
                <c:pt idx="3940">
                  <c:v>331.14400000000006</c:v>
                </c:pt>
                <c:pt idx="3941">
                  <c:v>331.43199999999996</c:v>
                </c:pt>
                <c:pt idx="3942">
                  <c:v>331.70800000000003</c:v>
                </c:pt>
                <c:pt idx="3943">
                  <c:v>331.96199999999993</c:v>
                </c:pt>
                <c:pt idx="3944">
                  <c:v>332.19799999999992</c:v>
                </c:pt>
                <c:pt idx="3945">
                  <c:v>332.404</c:v>
                </c:pt>
                <c:pt idx="3946">
                  <c:v>332.59199999999987</c:v>
                </c:pt>
                <c:pt idx="3947">
                  <c:v>332.77</c:v>
                </c:pt>
                <c:pt idx="3948">
                  <c:v>332.92799999999994</c:v>
                </c:pt>
                <c:pt idx="3949">
                  <c:v>333.072</c:v>
                </c:pt>
                <c:pt idx="3950">
                  <c:v>333.20400000000001</c:v>
                </c:pt>
                <c:pt idx="3951">
                  <c:v>333.33</c:v>
                </c:pt>
                <c:pt idx="3952">
                  <c:v>333.44799999999992</c:v>
                </c:pt>
                <c:pt idx="3953">
                  <c:v>333.54599999999999</c:v>
                </c:pt>
                <c:pt idx="3954">
                  <c:v>333.62</c:v>
                </c:pt>
                <c:pt idx="3955">
                  <c:v>333.66399999999999</c:v>
                </c:pt>
                <c:pt idx="3956">
                  <c:v>333.68</c:v>
                </c:pt>
                <c:pt idx="3957">
                  <c:v>333.65600000000001</c:v>
                </c:pt>
                <c:pt idx="3958">
                  <c:v>333.58599999999996</c:v>
                </c:pt>
                <c:pt idx="3959">
                  <c:v>333.45800000000003</c:v>
                </c:pt>
                <c:pt idx="3960">
                  <c:v>333.28599999999994</c:v>
                </c:pt>
                <c:pt idx="3961">
                  <c:v>333.09</c:v>
                </c:pt>
                <c:pt idx="3962">
                  <c:v>332.87</c:v>
                </c:pt>
                <c:pt idx="3963">
                  <c:v>332.63200000000001</c:v>
                </c:pt>
                <c:pt idx="3964">
                  <c:v>332.36799999999999</c:v>
                </c:pt>
                <c:pt idx="3965">
                  <c:v>332.07799999999992</c:v>
                </c:pt>
                <c:pt idx="3966">
                  <c:v>331.77599999999995</c:v>
                </c:pt>
                <c:pt idx="3967">
                  <c:v>331.46</c:v>
                </c:pt>
                <c:pt idx="3968">
                  <c:v>331.13599999999997</c:v>
                </c:pt>
                <c:pt idx="3969">
                  <c:v>330.80599999999993</c:v>
                </c:pt>
                <c:pt idx="3970">
                  <c:v>330.46</c:v>
                </c:pt>
                <c:pt idx="3971">
                  <c:v>330.09199999999987</c:v>
                </c:pt>
                <c:pt idx="3972">
                  <c:v>329.678</c:v>
                </c:pt>
                <c:pt idx="3973">
                  <c:v>329.19400000000002</c:v>
                </c:pt>
                <c:pt idx="3974">
                  <c:v>328.63</c:v>
                </c:pt>
                <c:pt idx="3975">
                  <c:v>327.98799999999994</c:v>
                </c:pt>
                <c:pt idx="3976">
                  <c:v>327.26400000000001</c:v>
                </c:pt>
                <c:pt idx="3977">
                  <c:v>326.452</c:v>
                </c:pt>
                <c:pt idx="3978">
                  <c:v>325.55200000000002</c:v>
                </c:pt>
                <c:pt idx="3979">
                  <c:v>324.58599999999996</c:v>
                </c:pt>
                <c:pt idx="3980">
                  <c:v>323.56599999999992</c:v>
                </c:pt>
                <c:pt idx="3981">
                  <c:v>322.51799999999992</c:v>
                </c:pt>
                <c:pt idx="3982">
                  <c:v>321.44799999999992</c:v>
                </c:pt>
                <c:pt idx="3983">
                  <c:v>320.37200000000001</c:v>
                </c:pt>
                <c:pt idx="3984">
                  <c:v>319.28599999999994</c:v>
                </c:pt>
                <c:pt idx="3985">
                  <c:v>318.20999999999992</c:v>
                </c:pt>
                <c:pt idx="3986">
                  <c:v>317.14999999999998</c:v>
                </c:pt>
                <c:pt idx="3987">
                  <c:v>316.11399999999992</c:v>
                </c:pt>
                <c:pt idx="3988">
                  <c:v>315.11200000000002</c:v>
                </c:pt>
                <c:pt idx="3989">
                  <c:v>314.13599999999997</c:v>
                </c:pt>
                <c:pt idx="3990">
                  <c:v>313.202</c:v>
                </c:pt>
                <c:pt idx="3991">
                  <c:v>312.28999999999996</c:v>
                </c:pt>
                <c:pt idx="3992">
                  <c:v>311.41599999999994</c:v>
                </c:pt>
                <c:pt idx="3993">
                  <c:v>310.62</c:v>
                </c:pt>
                <c:pt idx="3994">
                  <c:v>309.89599999999996</c:v>
                </c:pt>
                <c:pt idx="3995">
                  <c:v>309.22599999999994</c:v>
                </c:pt>
                <c:pt idx="3996">
                  <c:v>308.608</c:v>
                </c:pt>
                <c:pt idx="3997">
                  <c:v>308.02799999999996</c:v>
                </c:pt>
                <c:pt idx="3998">
                  <c:v>307.48799999999994</c:v>
                </c:pt>
                <c:pt idx="3999">
                  <c:v>306.98799999999994</c:v>
                </c:pt>
                <c:pt idx="4000">
                  <c:v>306.51799999999992</c:v>
                </c:pt>
                <c:pt idx="4001">
                  <c:v>306.07599999999996</c:v>
                </c:pt>
                <c:pt idx="4002">
                  <c:v>305.63799999999992</c:v>
                </c:pt>
                <c:pt idx="4003">
                  <c:v>305.20800000000003</c:v>
                </c:pt>
                <c:pt idx="4004">
                  <c:v>304.78999999999996</c:v>
                </c:pt>
                <c:pt idx="4005">
                  <c:v>304.38400000000001</c:v>
                </c:pt>
                <c:pt idx="4006">
                  <c:v>303.98799999999994</c:v>
                </c:pt>
                <c:pt idx="4007">
                  <c:v>303.60199999999992</c:v>
                </c:pt>
                <c:pt idx="4008">
                  <c:v>303.23799999999994</c:v>
                </c:pt>
                <c:pt idx="4009">
                  <c:v>302.89799999999997</c:v>
                </c:pt>
                <c:pt idx="4010">
                  <c:v>302.60599999999999</c:v>
                </c:pt>
                <c:pt idx="4011">
                  <c:v>302.358</c:v>
                </c:pt>
                <c:pt idx="4012">
                  <c:v>302.16000000000008</c:v>
                </c:pt>
                <c:pt idx="4013">
                  <c:v>302.01400000000001</c:v>
                </c:pt>
                <c:pt idx="4014">
                  <c:v>301.92799999999994</c:v>
                </c:pt>
                <c:pt idx="4015">
                  <c:v>301.892</c:v>
                </c:pt>
                <c:pt idx="4016">
                  <c:v>301.91000000000003</c:v>
                </c:pt>
                <c:pt idx="4017">
                  <c:v>301.97199999999987</c:v>
                </c:pt>
                <c:pt idx="4018">
                  <c:v>302.07799999999992</c:v>
                </c:pt>
                <c:pt idx="4019">
                  <c:v>302.22199999999987</c:v>
                </c:pt>
                <c:pt idx="4020">
                  <c:v>302.41999999999996</c:v>
                </c:pt>
                <c:pt idx="4021">
                  <c:v>302.67200000000008</c:v>
                </c:pt>
                <c:pt idx="4022">
                  <c:v>302.98200000000003</c:v>
                </c:pt>
                <c:pt idx="4023">
                  <c:v>303.358</c:v>
                </c:pt>
                <c:pt idx="4024">
                  <c:v>303.82599999999996</c:v>
                </c:pt>
                <c:pt idx="4025">
                  <c:v>304.39799999999997</c:v>
                </c:pt>
                <c:pt idx="4026">
                  <c:v>305.07400000000001</c:v>
                </c:pt>
                <c:pt idx="4027">
                  <c:v>305.84199999999993</c:v>
                </c:pt>
                <c:pt idx="4028">
                  <c:v>306.702</c:v>
                </c:pt>
                <c:pt idx="4029">
                  <c:v>307.63799999999992</c:v>
                </c:pt>
                <c:pt idx="4030">
                  <c:v>308.63599999999997</c:v>
                </c:pt>
                <c:pt idx="4031">
                  <c:v>309.67399999999992</c:v>
                </c:pt>
                <c:pt idx="4032">
                  <c:v>310.74599999999992</c:v>
                </c:pt>
                <c:pt idx="4033">
                  <c:v>311.83599999999996</c:v>
                </c:pt>
                <c:pt idx="4034">
                  <c:v>312.94799999999992</c:v>
                </c:pt>
                <c:pt idx="4035">
                  <c:v>314.07400000000001</c:v>
                </c:pt>
                <c:pt idx="4036">
                  <c:v>315.22399999999993</c:v>
                </c:pt>
                <c:pt idx="4037">
                  <c:v>316.322</c:v>
                </c:pt>
                <c:pt idx="4038">
                  <c:v>317.36599999999999</c:v>
                </c:pt>
                <c:pt idx="4039">
                  <c:v>318.35599999999999</c:v>
                </c:pt>
                <c:pt idx="4040">
                  <c:v>319.3</c:v>
                </c:pt>
                <c:pt idx="4041">
                  <c:v>320.19200000000001</c:v>
                </c:pt>
                <c:pt idx="4042">
                  <c:v>321.048</c:v>
                </c:pt>
                <c:pt idx="4043">
                  <c:v>321.86399999999992</c:v>
                </c:pt>
                <c:pt idx="4044">
                  <c:v>322.66000000000008</c:v>
                </c:pt>
                <c:pt idx="4045">
                  <c:v>323.42599999999993</c:v>
                </c:pt>
                <c:pt idx="4046">
                  <c:v>324.14400000000006</c:v>
                </c:pt>
                <c:pt idx="4047">
                  <c:v>324.82400000000001</c:v>
                </c:pt>
                <c:pt idx="4048">
                  <c:v>325.47599999999994</c:v>
                </c:pt>
                <c:pt idx="4049">
                  <c:v>326.10599999999999</c:v>
                </c:pt>
                <c:pt idx="4050">
                  <c:v>326.70400000000001</c:v>
                </c:pt>
                <c:pt idx="4051">
                  <c:v>327.27599999999995</c:v>
                </c:pt>
                <c:pt idx="4052">
                  <c:v>327.81200000000001</c:v>
                </c:pt>
                <c:pt idx="4053">
                  <c:v>328.33199999999994</c:v>
                </c:pt>
                <c:pt idx="4054">
                  <c:v>328.82599999999996</c:v>
                </c:pt>
                <c:pt idx="4055">
                  <c:v>329.31599999999992</c:v>
                </c:pt>
                <c:pt idx="4056">
                  <c:v>329.81</c:v>
                </c:pt>
                <c:pt idx="4057">
                  <c:v>330.33799999999997</c:v>
                </c:pt>
                <c:pt idx="4058">
                  <c:v>330.90599999999995</c:v>
                </c:pt>
                <c:pt idx="4059">
                  <c:v>331.51599999999996</c:v>
                </c:pt>
                <c:pt idx="4060">
                  <c:v>332.14800000000002</c:v>
                </c:pt>
                <c:pt idx="4061">
                  <c:v>332.78399999999993</c:v>
                </c:pt>
                <c:pt idx="4062">
                  <c:v>333.41199999999986</c:v>
                </c:pt>
                <c:pt idx="4063">
                  <c:v>334</c:v>
                </c:pt>
                <c:pt idx="4064">
                  <c:v>334.56</c:v>
                </c:pt>
                <c:pt idx="4065">
                  <c:v>335.09199999999987</c:v>
                </c:pt>
                <c:pt idx="4066">
                  <c:v>335.60599999999999</c:v>
                </c:pt>
                <c:pt idx="4067">
                  <c:v>336.11</c:v>
                </c:pt>
                <c:pt idx="4068">
                  <c:v>336.61599999999999</c:v>
                </c:pt>
                <c:pt idx="4069">
                  <c:v>337.1</c:v>
                </c:pt>
                <c:pt idx="4070">
                  <c:v>337.55</c:v>
                </c:pt>
                <c:pt idx="4071">
                  <c:v>337.964</c:v>
                </c:pt>
                <c:pt idx="4072">
                  <c:v>338.33599999999996</c:v>
                </c:pt>
                <c:pt idx="4073">
                  <c:v>338.69600000000003</c:v>
                </c:pt>
                <c:pt idx="4074">
                  <c:v>339.04399999999993</c:v>
                </c:pt>
                <c:pt idx="4075">
                  <c:v>339.38599999999997</c:v>
                </c:pt>
                <c:pt idx="4076">
                  <c:v>339.72599999999994</c:v>
                </c:pt>
                <c:pt idx="4077">
                  <c:v>340.06599999999992</c:v>
                </c:pt>
                <c:pt idx="4078">
                  <c:v>340.37799999999999</c:v>
                </c:pt>
                <c:pt idx="4079">
                  <c:v>340.64600000000002</c:v>
                </c:pt>
                <c:pt idx="4080">
                  <c:v>340.84399999999999</c:v>
                </c:pt>
                <c:pt idx="4081">
                  <c:v>340.94600000000003</c:v>
                </c:pt>
                <c:pt idx="4082">
                  <c:v>340.93199999999996</c:v>
                </c:pt>
                <c:pt idx="4083">
                  <c:v>340.80599999999993</c:v>
                </c:pt>
                <c:pt idx="4084">
                  <c:v>340.55799999999999</c:v>
                </c:pt>
                <c:pt idx="4085">
                  <c:v>340.18200000000002</c:v>
                </c:pt>
                <c:pt idx="4086">
                  <c:v>339.67200000000008</c:v>
                </c:pt>
                <c:pt idx="4087">
                  <c:v>339.05</c:v>
                </c:pt>
                <c:pt idx="4088">
                  <c:v>338.33199999999994</c:v>
                </c:pt>
                <c:pt idx="4089">
                  <c:v>337.53599999999994</c:v>
                </c:pt>
                <c:pt idx="4090">
                  <c:v>336.68799999999999</c:v>
                </c:pt>
                <c:pt idx="4091">
                  <c:v>335.80399999999992</c:v>
                </c:pt>
                <c:pt idx="4092">
                  <c:v>334.9</c:v>
                </c:pt>
                <c:pt idx="4093">
                  <c:v>333.99199999999996</c:v>
                </c:pt>
                <c:pt idx="4094">
                  <c:v>333.07599999999996</c:v>
                </c:pt>
                <c:pt idx="4095">
                  <c:v>332.15000000000003</c:v>
                </c:pt>
                <c:pt idx="4096">
                  <c:v>331.21599999999995</c:v>
                </c:pt>
                <c:pt idx="4097">
                  <c:v>330.27199999999993</c:v>
                </c:pt>
                <c:pt idx="4098">
                  <c:v>329.31400000000002</c:v>
                </c:pt>
                <c:pt idx="4099">
                  <c:v>328.36</c:v>
                </c:pt>
                <c:pt idx="4100">
                  <c:v>327.38400000000001</c:v>
                </c:pt>
                <c:pt idx="4101">
                  <c:v>326.37400000000002</c:v>
                </c:pt>
                <c:pt idx="4102">
                  <c:v>325.32400000000001</c:v>
                </c:pt>
                <c:pt idx="4103">
                  <c:v>324.22799999999995</c:v>
                </c:pt>
                <c:pt idx="4104">
                  <c:v>323.08599999999996</c:v>
                </c:pt>
                <c:pt idx="4105">
                  <c:v>321.91799999999995</c:v>
                </c:pt>
                <c:pt idx="4106">
                  <c:v>320.73200000000003</c:v>
                </c:pt>
                <c:pt idx="4107">
                  <c:v>319.54599999999999</c:v>
                </c:pt>
                <c:pt idx="4108">
                  <c:v>318.35199999999992</c:v>
                </c:pt>
                <c:pt idx="4109">
                  <c:v>317.14000000000004</c:v>
                </c:pt>
                <c:pt idx="4110">
                  <c:v>315.89999999999992</c:v>
                </c:pt>
                <c:pt idx="4111">
                  <c:v>314.63</c:v>
                </c:pt>
                <c:pt idx="4112">
                  <c:v>313.33799999999997</c:v>
                </c:pt>
                <c:pt idx="4113">
                  <c:v>312.07799999999992</c:v>
                </c:pt>
                <c:pt idx="4114">
                  <c:v>310.88</c:v>
                </c:pt>
                <c:pt idx="4115">
                  <c:v>309.76599999999996</c:v>
                </c:pt>
                <c:pt idx="4116">
                  <c:v>308.70599999999996</c:v>
                </c:pt>
                <c:pt idx="4117">
                  <c:v>307.69400000000002</c:v>
                </c:pt>
                <c:pt idx="4118">
                  <c:v>306.69600000000003</c:v>
                </c:pt>
                <c:pt idx="4119">
                  <c:v>305.67</c:v>
                </c:pt>
                <c:pt idx="4120">
                  <c:v>304.60599999999999</c:v>
                </c:pt>
                <c:pt idx="4121">
                  <c:v>303.48999999999995</c:v>
                </c:pt>
                <c:pt idx="4122">
                  <c:v>302.32400000000001</c:v>
                </c:pt>
                <c:pt idx="4123">
                  <c:v>301.14999999999998</c:v>
                </c:pt>
                <c:pt idx="4124">
                  <c:v>299.99799999999993</c:v>
                </c:pt>
                <c:pt idx="4125">
                  <c:v>298.90799999999996</c:v>
                </c:pt>
                <c:pt idx="4126">
                  <c:v>297.90599999999995</c:v>
                </c:pt>
                <c:pt idx="4127">
                  <c:v>296.98399999999987</c:v>
                </c:pt>
                <c:pt idx="4128">
                  <c:v>296.14200000000005</c:v>
                </c:pt>
                <c:pt idx="4129">
                  <c:v>295.358</c:v>
                </c:pt>
                <c:pt idx="4130">
                  <c:v>294.61799999999999</c:v>
                </c:pt>
                <c:pt idx="4131">
                  <c:v>293.92399999999986</c:v>
                </c:pt>
                <c:pt idx="4132">
                  <c:v>293.29399999999987</c:v>
                </c:pt>
                <c:pt idx="4133">
                  <c:v>292.71799999999996</c:v>
                </c:pt>
                <c:pt idx="4134">
                  <c:v>292.2</c:v>
                </c:pt>
                <c:pt idx="4135">
                  <c:v>291.75200000000001</c:v>
                </c:pt>
                <c:pt idx="4136">
                  <c:v>291.37799999999999</c:v>
                </c:pt>
                <c:pt idx="4137">
                  <c:v>291.06599999999992</c:v>
                </c:pt>
                <c:pt idx="4138">
                  <c:v>290.82799999999992</c:v>
                </c:pt>
                <c:pt idx="4139">
                  <c:v>290.65199999999999</c:v>
                </c:pt>
                <c:pt idx="4140">
                  <c:v>290.548</c:v>
                </c:pt>
                <c:pt idx="4141">
                  <c:v>290.51799999999992</c:v>
                </c:pt>
                <c:pt idx="4142">
                  <c:v>290.56599999999992</c:v>
                </c:pt>
                <c:pt idx="4143">
                  <c:v>290.69600000000003</c:v>
                </c:pt>
                <c:pt idx="4144">
                  <c:v>290.90199999999993</c:v>
                </c:pt>
                <c:pt idx="4145">
                  <c:v>291.178</c:v>
                </c:pt>
                <c:pt idx="4146">
                  <c:v>291.512</c:v>
                </c:pt>
                <c:pt idx="4147">
                  <c:v>291.89599999999996</c:v>
                </c:pt>
                <c:pt idx="4148">
                  <c:v>292.31200000000001</c:v>
                </c:pt>
                <c:pt idx="4149">
                  <c:v>292.75200000000001</c:v>
                </c:pt>
                <c:pt idx="4150">
                  <c:v>293.22399999999993</c:v>
                </c:pt>
                <c:pt idx="4151">
                  <c:v>293.74</c:v>
                </c:pt>
                <c:pt idx="4152">
                  <c:v>294.31799999999993</c:v>
                </c:pt>
                <c:pt idx="4153">
                  <c:v>294.97199999999987</c:v>
                </c:pt>
                <c:pt idx="4154">
                  <c:v>295.69400000000002</c:v>
                </c:pt>
                <c:pt idx="4155">
                  <c:v>296.47199999999987</c:v>
                </c:pt>
                <c:pt idx="4156">
                  <c:v>297.29199999999986</c:v>
                </c:pt>
                <c:pt idx="4157">
                  <c:v>298.13599999999997</c:v>
                </c:pt>
                <c:pt idx="4158">
                  <c:v>299</c:v>
                </c:pt>
                <c:pt idx="4159">
                  <c:v>299.87</c:v>
                </c:pt>
                <c:pt idx="4160">
                  <c:v>300.74200000000002</c:v>
                </c:pt>
                <c:pt idx="4161">
                  <c:v>301.62200000000001</c:v>
                </c:pt>
                <c:pt idx="4162">
                  <c:v>302.50799999999992</c:v>
                </c:pt>
                <c:pt idx="4163">
                  <c:v>303.39400000000001</c:v>
                </c:pt>
                <c:pt idx="4164">
                  <c:v>304.22399999999993</c:v>
                </c:pt>
                <c:pt idx="4165">
                  <c:v>304.98399999999987</c:v>
                </c:pt>
                <c:pt idx="4166">
                  <c:v>305.69400000000002</c:v>
                </c:pt>
                <c:pt idx="4167">
                  <c:v>306.36599999999999</c:v>
                </c:pt>
                <c:pt idx="4168">
                  <c:v>306.99400000000003</c:v>
                </c:pt>
                <c:pt idx="4169">
                  <c:v>307.57599999999996</c:v>
                </c:pt>
                <c:pt idx="4170">
                  <c:v>308.11</c:v>
                </c:pt>
                <c:pt idx="4171">
                  <c:v>308.60199999999992</c:v>
                </c:pt>
                <c:pt idx="4172">
                  <c:v>309.048</c:v>
                </c:pt>
                <c:pt idx="4173">
                  <c:v>309.452</c:v>
                </c:pt>
                <c:pt idx="4174">
                  <c:v>309.80799999999999</c:v>
                </c:pt>
                <c:pt idx="4175">
                  <c:v>310.12799999999999</c:v>
                </c:pt>
                <c:pt idx="4176">
                  <c:v>310.41000000000003</c:v>
                </c:pt>
                <c:pt idx="4177">
                  <c:v>310.64999999999998</c:v>
                </c:pt>
                <c:pt idx="4178">
                  <c:v>310.85599999999999</c:v>
                </c:pt>
                <c:pt idx="4179">
                  <c:v>311.02799999999996</c:v>
                </c:pt>
                <c:pt idx="4180">
                  <c:v>311.17599999999999</c:v>
                </c:pt>
                <c:pt idx="4181">
                  <c:v>311.29799999999994</c:v>
                </c:pt>
                <c:pt idx="4182">
                  <c:v>311.40599999999995</c:v>
                </c:pt>
                <c:pt idx="4183">
                  <c:v>311.5</c:v>
                </c:pt>
                <c:pt idx="4184">
                  <c:v>311.58799999999997</c:v>
                </c:pt>
                <c:pt idx="4185">
                  <c:v>311.66399999999999</c:v>
                </c:pt>
                <c:pt idx="4186">
                  <c:v>311.73599999999993</c:v>
                </c:pt>
                <c:pt idx="4187">
                  <c:v>311.80399999999992</c:v>
                </c:pt>
                <c:pt idx="4188">
                  <c:v>311.85599999999999</c:v>
                </c:pt>
                <c:pt idx="4189">
                  <c:v>311.89</c:v>
                </c:pt>
                <c:pt idx="4190">
                  <c:v>311.89999999999992</c:v>
                </c:pt>
                <c:pt idx="4191">
                  <c:v>311.88599999999997</c:v>
                </c:pt>
                <c:pt idx="4192">
                  <c:v>311.83199999999994</c:v>
                </c:pt>
                <c:pt idx="4193">
                  <c:v>311.73599999999993</c:v>
                </c:pt>
                <c:pt idx="4194">
                  <c:v>311.58599999999996</c:v>
                </c:pt>
                <c:pt idx="4195">
                  <c:v>311.38</c:v>
                </c:pt>
                <c:pt idx="4196">
                  <c:v>311.12200000000001</c:v>
                </c:pt>
                <c:pt idx="4197">
                  <c:v>310.822</c:v>
                </c:pt>
                <c:pt idx="4198">
                  <c:v>310.48399999999987</c:v>
                </c:pt>
                <c:pt idx="4199">
                  <c:v>310.10000000000002</c:v>
                </c:pt>
                <c:pt idx="4200">
                  <c:v>309.67599999999999</c:v>
                </c:pt>
                <c:pt idx="4201">
                  <c:v>309.20999999999992</c:v>
                </c:pt>
                <c:pt idx="4202">
                  <c:v>308.69600000000003</c:v>
                </c:pt>
                <c:pt idx="4203">
                  <c:v>308.13200000000001</c:v>
                </c:pt>
                <c:pt idx="4204">
                  <c:v>307.52999999999992</c:v>
                </c:pt>
                <c:pt idx="4205">
                  <c:v>306.90199999999993</c:v>
                </c:pt>
                <c:pt idx="4206">
                  <c:v>306.27799999999996</c:v>
                </c:pt>
                <c:pt idx="4207">
                  <c:v>305.702</c:v>
                </c:pt>
                <c:pt idx="4208">
                  <c:v>305.23599999999993</c:v>
                </c:pt>
                <c:pt idx="4209">
                  <c:v>304.95400000000001</c:v>
                </c:pt>
                <c:pt idx="4210">
                  <c:v>304.95599999999996</c:v>
                </c:pt>
                <c:pt idx="4211">
                  <c:v>305.41199999999986</c:v>
                </c:pt>
                <c:pt idx="4212">
                  <c:v>306.56400000000002</c:v>
                </c:pt>
                <c:pt idx="4213">
                  <c:v>308.59399999999994</c:v>
                </c:pt>
                <c:pt idx="4214">
                  <c:v>310.86200000000002</c:v>
                </c:pt>
                <c:pt idx="4215">
                  <c:v>313.13799999999992</c:v>
                </c:pt>
                <c:pt idx="4216">
                  <c:v>315.38599999999997</c:v>
                </c:pt>
                <c:pt idx="4217">
                  <c:v>317.59599999999995</c:v>
                </c:pt>
                <c:pt idx="4218">
                  <c:v>319.77599999999995</c:v>
                </c:pt>
                <c:pt idx="4219">
                  <c:v>321.93199999999996</c:v>
                </c:pt>
                <c:pt idx="4220">
                  <c:v>323.43799999999993</c:v>
                </c:pt>
                <c:pt idx="4221">
                  <c:v>323.48999999999995</c:v>
                </c:pt>
                <c:pt idx="4222">
                  <c:v>323.07599999999996</c:v>
                </c:pt>
                <c:pt idx="4223">
                  <c:v>324.608</c:v>
                </c:pt>
                <c:pt idx="4224">
                  <c:v>326.67200000000008</c:v>
                </c:pt>
                <c:pt idx="4225">
                  <c:v>328.81799999999993</c:v>
                </c:pt>
                <c:pt idx="4226">
                  <c:v>330.98200000000003</c:v>
                </c:pt>
                <c:pt idx="4227">
                  <c:v>333.13</c:v>
                </c:pt>
                <c:pt idx="4228">
                  <c:v>335.29199999999986</c:v>
                </c:pt>
                <c:pt idx="4229">
                  <c:v>337.46599999999995</c:v>
                </c:pt>
                <c:pt idx="4230">
                  <c:v>339.65000000000003</c:v>
                </c:pt>
                <c:pt idx="4231">
                  <c:v>341.84399999999999</c:v>
                </c:pt>
                <c:pt idx="4232">
                  <c:v>343.23399999999987</c:v>
                </c:pt>
                <c:pt idx="4233">
                  <c:v>342.63400000000001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BA-6E4B-9077-4AE7B4D350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623936"/>
        <c:axId val="147625856"/>
      </c:lineChart>
      <c:catAx>
        <c:axId val="1476239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7625856"/>
        <c:crosses val="autoZero"/>
        <c:auto val="1"/>
        <c:lblAlgn val="ctr"/>
        <c:lblOffset val="100"/>
        <c:noMultiLvlLbl val="0"/>
      </c:catAx>
      <c:valAx>
        <c:axId val="14762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7623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10T12:06:47.678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3T02:06:51.848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3T02:06:51.848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3T02:06:51.848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3T02:06:51.848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3T02:06:51.848" idx="2">
    <p:pos x="10" y="10"/>
    <p:text/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3T02:06:51.848" idx="2">
    <p:pos x="10" y="10"/>
    <p:text/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3T02:06:51.848" idx="2">
    <p:pos x="10" y="10"/>
    <p:text/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</cdr:x>
      <cdr:y>0.17505</cdr:y>
    </cdr:from>
    <cdr:to>
      <cdr:x>0.99024</cdr:x>
      <cdr:y>0.25862</cdr:y>
    </cdr:to>
    <cdr:sp macro="" textlink="">
      <cdr:nvSpPr>
        <cdr:cNvPr id="2" name="文字方塊 21">
          <a:extLst xmlns:a="http://schemas.openxmlformats.org/drawingml/2006/main">
            <a:ext uri="{FF2B5EF4-FFF2-40B4-BE49-F238E27FC236}">
              <a16:creationId xmlns:a16="http://schemas.microsoft.com/office/drawing/2014/main" id="{3CBE9D9F-B56A-C94C-A47E-6E9C1FBDC671}"/>
            </a:ext>
          </a:extLst>
        </cdr:cNvPr>
        <cdr:cNvSpPr txBox="1"/>
      </cdr:nvSpPr>
      <cdr:spPr>
        <a:xfrm xmlns:a="http://schemas.openxmlformats.org/drawingml/2006/main">
          <a:off x="5943600" y="773668"/>
          <a:ext cx="141338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kumimoji="1" lang="zh-TW" altLang="en-US" dirty="0"/>
            <a:t>無動作</a:t>
          </a:r>
        </a:p>
      </cdr:txBody>
    </cdr:sp>
  </cdr:relSizeAnchor>
  <cdr:relSizeAnchor xmlns:cdr="http://schemas.openxmlformats.org/drawingml/2006/chartDrawing">
    <cdr:from>
      <cdr:x>0.17386</cdr:x>
      <cdr:y>0.17241</cdr:y>
    </cdr:from>
    <cdr:to>
      <cdr:x>0.3641</cdr:x>
      <cdr:y>0.25598</cdr:y>
    </cdr:to>
    <cdr:sp macro="" textlink="">
      <cdr:nvSpPr>
        <cdr:cNvPr id="3" name="文字方塊 21">
          <a:extLst xmlns:a="http://schemas.openxmlformats.org/drawingml/2006/main">
            <a:ext uri="{FF2B5EF4-FFF2-40B4-BE49-F238E27FC236}">
              <a16:creationId xmlns:a16="http://schemas.microsoft.com/office/drawing/2014/main" id="{3CBE9D9F-B56A-C94C-A47E-6E9C1FBDC671}"/>
            </a:ext>
          </a:extLst>
        </cdr:cNvPr>
        <cdr:cNvSpPr txBox="1"/>
      </cdr:nvSpPr>
      <cdr:spPr>
        <a:xfrm xmlns:a="http://schemas.openxmlformats.org/drawingml/2006/main">
          <a:off x="1291712" y="762000"/>
          <a:ext cx="141338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kumimoji="1" lang="zh-TW" altLang="en-US" dirty="0"/>
            <a:t>無動作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7474-EEC9-4C68-87C1-884B71A69BEB}" type="datetimeFigureOut">
              <a:rPr lang="en-US" smtClean="0"/>
              <a:pPr/>
              <a:t>7/10/18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551CC-4027-455A-BE8E-C0577D4D90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8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1D6CA-B409-497A-A3C8-1D66A46CF3DC}" type="datetimeFigureOut">
              <a:rPr lang="en-US" smtClean="0"/>
              <a:pPr/>
              <a:t>7/10/18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3D779-E82F-4054-81A8-052CD8670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臺灣第</a:t>
            </a:r>
            <a:r>
              <a:rPr lang="en-US" altLang="zh-TW" dirty="0"/>
              <a:t>9</a:t>
            </a:r>
            <a:r>
              <a:rPr lang="zh-CN" altLang="en-US" dirty="0"/>
              <a:t>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隊名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專案名稱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指導老師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組員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8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收集睡眠時的體動，換算出動作的幅度。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未來希望針對此 做睡眠狀況的判定。</a:t>
            </a:r>
            <a:endParaRPr lang="zh-TW" altLang="zh-TW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04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16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每個人量測</a:t>
            </a:r>
            <a:r>
              <a:rPr kumimoji="1" lang="en-US" altLang="zh-TW" dirty="0"/>
              <a:t>5</a:t>
            </a:r>
            <a:r>
              <a:rPr kumimoji="1" lang="zh-CN" altLang="en-US" dirty="0"/>
              <a:t>分鐘</a:t>
            </a:r>
            <a:r>
              <a:rPr kumimoji="1" lang="zh-TW" altLang="en-US" dirty="0"/>
              <a:t> 所得到的資料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7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62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51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老齡化社會 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=&gt;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CN" altLang="en-US" dirty="0">
                <a:latin typeface="標楷體" pitchFamily="65" charset="-120"/>
                <a:ea typeface="標楷體" pitchFamily="65" charset="-120"/>
              </a:rPr>
              <a:t>長期照顧</a:t>
            </a:r>
            <a:endParaRPr lang="en-US" altLang="zh-CN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社會壓力大 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=&gt;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睡眠問題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標楷體" pitchFamily="65" charset="-120"/>
                <a:ea typeface="標楷體" pitchFamily="65" charset="-120"/>
              </a:rPr>
              <a:t>接觸式量測大都有不適感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脈搏血氧機 夾手指造成循環不良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手環出汗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心電肌電 貼片長疹子 紅腫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標楷體" pitchFamily="65" charset="-120"/>
                <a:ea typeface="標楷體" pitchFamily="65" charset="-120"/>
              </a:rPr>
              <a:t>所以想找個方法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做到非直接接觸式 ＆ 自然 的方式量測 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91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為改善此不適，本作品設計出只需放置於床墊中，運用</a:t>
            </a:r>
            <a:r>
              <a:rPr lang="zh-TW" altLang="en-US" b="1" u="sng" dirty="0">
                <a:latin typeface="標楷體" pitchFamily="65" charset="-120"/>
                <a:ea typeface="標楷體" pitchFamily="65" charset="-120"/>
              </a:rPr>
              <a:t>壓電感測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、</a:t>
            </a:r>
            <a:r>
              <a:rPr lang="zh-TW" altLang="en-US" b="1" u="sng" dirty="0">
                <a:latin typeface="標楷體" pitchFamily="65" charset="-120"/>
                <a:ea typeface="標楷體" pitchFamily="65" charset="-120"/>
              </a:rPr>
              <a:t>壓力感測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與</a:t>
            </a:r>
            <a:r>
              <a:rPr lang="zh-TW" altLang="en-US" b="1" u="sng" dirty="0">
                <a:latin typeface="標楷體" pitchFamily="65" charset="-120"/>
                <a:ea typeface="標楷體" pitchFamily="65" charset="-120"/>
              </a:rPr>
              <a:t>演算法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的分析，即可實行不需要接觸皮膚，就能對心率、呼吸及體動進行即時監測，進而分析睡眠狀態。</a:t>
            </a:r>
            <a:endParaRPr lang="zh-TW" altLang="zh-TW" dirty="0">
              <a:latin typeface="標楷體" pitchFamily="65" charset="-120"/>
              <a:ea typeface="標楷體" pitchFamily="65" charset="-12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u="sng" dirty="0">
                <a:latin typeface="標楷體" pitchFamily="65" charset="-120"/>
                <a:ea typeface="標楷體" pitchFamily="65" charset="-120"/>
              </a:rPr>
              <a:t>難點分析</a:t>
            </a:r>
            <a:endParaRPr lang="en-US" altLang="zh-TW" b="1" u="sng" dirty="0">
              <a:latin typeface="標楷體" pitchFamily="65" charset="-120"/>
              <a:ea typeface="標楷體" pitchFamily="65" charset="-120"/>
            </a:endParaRPr>
          </a:p>
          <a:p>
            <a:pPr lvl="1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如何過濾壓電與壓力感測器的訊號、並濾出正確的生理訊息？</a:t>
            </a:r>
          </a:p>
          <a:p>
            <a:pPr lvl="1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如何藉由訊息進行心率判斷，呼吸判斷，以及睡眠狀態判定？</a:t>
            </a:r>
          </a:p>
          <a:p>
            <a:pPr marL="0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28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LP	60</a:t>
            </a:r>
            <a:r>
              <a:rPr kumimoji="1" lang="zh-TW" altLang="en-US" dirty="0"/>
              <a:t> </a:t>
            </a:r>
            <a:r>
              <a:rPr kumimoji="1" lang="en-US" altLang="zh-TW" dirty="0"/>
              <a:t>Hz</a:t>
            </a:r>
          </a:p>
          <a:p>
            <a:r>
              <a:rPr kumimoji="1" lang="en-US" altLang="zh-TW" dirty="0"/>
              <a:t>BP</a:t>
            </a:r>
            <a:r>
              <a:rPr kumimoji="1" lang="zh-TW" altLang="en-US" dirty="0"/>
              <a:t>  </a:t>
            </a:r>
            <a:r>
              <a:rPr kumimoji="1" lang="en-US" altLang="zh-TW" dirty="0"/>
              <a:t>0.033</a:t>
            </a:r>
            <a:r>
              <a:rPr kumimoji="1" lang="zh-TW" altLang="en-US" dirty="0"/>
              <a:t> </a:t>
            </a:r>
            <a:r>
              <a:rPr kumimoji="1" lang="en-US" altLang="zh-TW" dirty="0"/>
              <a:t>~</a:t>
            </a:r>
            <a:r>
              <a:rPr kumimoji="1" lang="zh-TW" altLang="en-US" dirty="0"/>
              <a:t> </a:t>
            </a:r>
            <a:r>
              <a:rPr kumimoji="1" lang="en-US" altLang="zh-TW" dirty="0"/>
              <a:t>4.03</a:t>
            </a:r>
            <a:r>
              <a:rPr kumimoji="1" lang="zh-TW" altLang="en-US" dirty="0"/>
              <a:t> </a:t>
            </a:r>
            <a:r>
              <a:rPr kumimoji="1" lang="en-US" altLang="zh-TW" dirty="0"/>
              <a:t>Hz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26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90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20ms</a:t>
            </a:r>
            <a:r>
              <a:rPr kumimoji="1" lang="zh-CN" altLang="en-US" dirty="0"/>
              <a:t>一次中斷</a:t>
            </a:r>
            <a:endParaRPr kumimoji="1" lang="en-US" altLang="zh-CN" dirty="0"/>
          </a:p>
          <a:p>
            <a:r>
              <a:rPr kumimoji="1" lang="zh-CN" altLang="en-US" dirty="0"/>
              <a:t>中斷內執行</a:t>
            </a:r>
            <a:r>
              <a:rPr kumimoji="1" lang="zh-TW" altLang="en-US" dirty="0"/>
              <a:t> </a:t>
            </a:r>
            <a:r>
              <a:rPr kumimoji="1" lang="en-US" altLang="zh-TW" dirty="0"/>
              <a:t>5ms</a:t>
            </a:r>
          </a:p>
          <a:p>
            <a:r>
              <a:rPr kumimoji="1" lang="zh-CN" altLang="en-US" dirty="0"/>
              <a:t>每</a:t>
            </a:r>
            <a:r>
              <a:rPr kumimoji="1" lang="en-US" altLang="zh-TW" dirty="0"/>
              <a:t>4</a:t>
            </a:r>
            <a:r>
              <a:rPr kumimoji="1" lang="zh-CN" altLang="en-US" dirty="0"/>
              <a:t>秒更新一次數據</a:t>
            </a:r>
            <a:r>
              <a:rPr kumimoji="1" lang="zh-TW" altLang="en-US" dirty="0"/>
              <a:t> 重做</a:t>
            </a:r>
            <a:r>
              <a:rPr kumimoji="1" lang="en-US" altLang="zh-TW" dirty="0"/>
              <a:t>FFT</a:t>
            </a:r>
            <a:endParaRPr kumimoji="1" lang="en-US" altLang="zh-CN" dirty="0"/>
          </a:p>
          <a:p>
            <a:r>
              <a:rPr kumimoji="1" lang="en-US" altLang="zh-TW" dirty="0"/>
              <a:t>FFT</a:t>
            </a:r>
            <a:r>
              <a:rPr kumimoji="1" lang="zh-TW" altLang="en-US" dirty="0"/>
              <a:t> </a:t>
            </a:r>
            <a:r>
              <a:rPr kumimoji="1" lang="zh-CN" altLang="en-US" dirty="0"/>
              <a:t>執行約</a:t>
            </a:r>
            <a:r>
              <a:rPr kumimoji="1" lang="en-US" altLang="zh-TW" dirty="0"/>
              <a:t>2.4s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52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4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u="sng" dirty="0">
                <a:latin typeface="標楷體" pitchFamily="65" charset="-120"/>
                <a:ea typeface="標楷體" pitchFamily="65" charset="-120"/>
              </a:rPr>
              <a:t>呼吸判讀</a:t>
            </a:r>
            <a:endParaRPr lang="en-US" altLang="zh-TW" b="1" u="sng" dirty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模仿施密特觸發器的原理，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追蹤</a:t>
            </a:r>
            <a:r>
              <a:rPr lang="zh-CN" altLang="en-US" dirty="0">
                <a:latin typeface="標楷體" pitchFamily="65" charset="-120"/>
                <a:ea typeface="標楷體" pitchFamily="65" charset="-120"/>
              </a:rPr>
              <a:t>呼吸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產生的律動，以上下閥值為基準，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超過上閥值視為上升，超過下閥值為下降，統計超過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2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下計算峰對峰值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的時間，換算為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呼吸頻率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為修正飄移問題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採用動態平均為基準線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使上下閥值跟著基準移動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endParaRPr lang="zh-TW" altLang="zh-TW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endParaRPr lang="zh-CN" altLang="en-US" dirty="0">
              <a:latin typeface="標楷體" pitchFamily="65" charset="-120"/>
              <a:ea typeface="標楷體" pitchFamily="65" charset="-12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52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8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2050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457200" y="428498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90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26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9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ur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648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8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40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332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/>
          </p:nvPr>
        </p:nvSpPr>
        <p:spPr>
          <a:xfrm>
            <a:off x="457200" y="1414462"/>
            <a:ext cx="8229600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4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97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959188"/>
            <a:ext cx="9144000" cy="2441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414462"/>
            <a:ext cx="8220974" cy="48529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25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8142" y="0"/>
            <a:ext cx="6745857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48204" y="57150"/>
            <a:ext cx="649579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241540" y="370936"/>
            <a:ext cx="1940943" cy="5877463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639683" y="1414462"/>
            <a:ext cx="6275717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8204" y="838200"/>
            <a:ext cx="649579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14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0800" y="0"/>
            <a:ext cx="2743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5776"/>
            <a:ext cx="5715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414463"/>
            <a:ext cx="5715000" cy="483393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6553200" y="228600"/>
            <a:ext cx="2438400" cy="6019800"/>
          </a:xfrm>
        </p:spPr>
        <p:txBody>
          <a:bodyPr/>
          <a:lstStyle>
            <a:lvl1pPr marL="0" indent="0">
              <a:buNone/>
              <a:defRPr sz="20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5719313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19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10896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36925" y="65776"/>
            <a:ext cx="580707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3336925" y="1414462"/>
            <a:ext cx="5577840" cy="4833937"/>
          </a:xfr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05740" y="228600"/>
            <a:ext cx="2697480" cy="6019800"/>
          </a:xfrm>
        </p:spPr>
        <p:txBody>
          <a:bodyPr/>
          <a:lstStyle>
            <a:lvl1pPr marL="171450" indent="-171450">
              <a:buFont typeface="Arial" pitchFamily="34" charset="0"/>
              <a:buChar char="•"/>
              <a:defRPr sz="2000"/>
            </a:lvl1pPr>
            <a:lvl2pPr marL="457200" indent="-227013">
              <a:buFont typeface="Arial" pitchFamily="34" charset="0"/>
              <a:buChar char="–"/>
              <a:defRPr sz="1800" baseline="0"/>
            </a:lvl2pPr>
            <a:lvl3pPr marL="690563" indent="-236538">
              <a:buFont typeface="Arial" pitchFamily="34" charset="0"/>
              <a:buChar char="–"/>
              <a:tabLst>
                <a:tab pos="690563" algn="l"/>
              </a:tabLst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36925" y="838200"/>
            <a:ext cx="580707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6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2016 Synopsys, Inc.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0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020726" y="2558734"/>
            <a:ext cx="7129130" cy="1177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pic>
        <p:nvPicPr>
          <p:cNvPr id="5122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8612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58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51" y="2843832"/>
            <a:ext cx="3657298" cy="11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8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83252" cy="421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409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NOT Prin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3074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07" y="383406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-263857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4098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533400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64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2016 Synopsys, Inc.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96"/>
          <a:stretch/>
        </p:blipFill>
        <p:spPr>
          <a:xfrm>
            <a:off x="0" y="1295400"/>
            <a:ext cx="9144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688609"/>
            <a:ext cx="7543800" cy="3559791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add agenda topics --- no bullets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2016 Synopsys, Inc. </a:t>
            </a: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9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332"/>
            <a:ext cx="9144000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10332"/>
            <a:ext cx="7788349" cy="1253863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a Title – Transition Slide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430817"/>
            <a:ext cx="7788349" cy="1119515"/>
          </a:xfrm>
        </p:spPr>
        <p:txBody>
          <a:bodyPr anchor="t">
            <a:noAutofit/>
          </a:bodyPr>
          <a:lstStyle>
            <a:lvl1pPr marL="0" indent="0">
              <a:buNone/>
              <a:defRPr sz="2400" b="0" i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Arial Black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9" y="2446592"/>
            <a:ext cx="3984426" cy="1275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3" r:id="rId22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spcBef>
          <a:spcPts val="6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8275" algn="l" defTabSz="914400" rtl="0" eaLnBrk="1" latinLnBrk="0" hangingPunct="1"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76213" algn="l" defTabSz="568325" rtl="0" eaLnBrk="1" latinLnBrk="0" hangingPunct="1">
        <a:spcBef>
          <a:spcPts val="600"/>
        </a:spcBef>
        <a:buFont typeface="Arial" pitchFamily="34" charset="0"/>
        <a:buChar char="–"/>
        <a:tabLst>
          <a:tab pos="803275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174625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54113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1213FocusBackgr10x7-5_96_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691" y="0"/>
            <a:ext cx="9174688" cy="6876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453269" y="1359869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TW" altLang="en-US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領先創新</a:t>
            </a:r>
            <a:endParaRPr lang="en-US" altLang="zh-TW" sz="5400" b="1" spc="150" dirty="0">
              <a:ln w="11430"/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TW" altLang="en-US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   超越自我</a:t>
            </a:r>
            <a:endParaRPr lang="en-US" sz="5400" b="1" spc="150" dirty="0">
              <a:ln w="11430"/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3022805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solidFill>
                <a:srgbClr val="FFC000"/>
              </a:solidFill>
            </a:endParaRPr>
          </a:p>
          <a:p>
            <a:r>
              <a:rPr lang="en-US" altLang="zh-TW" sz="24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2018 Synopsys ARC </a:t>
            </a:r>
            <a:r>
              <a:rPr lang="zh-TW" altLang="en-US" sz="24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電子設計競賽</a:t>
            </a:r>
            <a:endParaRPr lang="en-US" sz="2400" dirty="0"/>
          </a:p>
        </p:txBody>
      </p:sp>
      <p:pic>
        <p:nvPicPr>
          <p:cNvPr id="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76800"/>
            <a:ext cx="222466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93" y="152400"/>
            <a:ext cx="1677198" cy="82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78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設計實現</a:t>
            </a:r>
            <a:r>
              <a:rPr lang="en-US" altLang="zh-TW" dirty="0"/>
              <a:t>-</a:t>
            </a:r>
            <a:r>
              <a:rPr lang="zh-CN" altLang="en-US" dirty="0"/>
              <a:t>硬體實現</a:t>
            </a:r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182C865-BC9F-FA41-AE55-D675802AA599}"/>
              </a:ext>
            </a:extLst>
          </p:cNvPr>
          <p:cNvSpPr txBox="1"/>
          <p:nvPr/>
        </p:nvSpPr>
        <p:spPr>
          <a:xfrm>
            <a:off x="4114800" y="1219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u="sng" dirty="0">
                <a:latin typeface="BiauKai" panose="02010601000101010101" pitchFamily="2" charset="-120"/>
                <a:ea typeface="BiauKai" panose="02010601000101010101" pitchFamily="2" charset="-120"/>
              </a:rPr>
              <a:t>硬體流程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BAEA8DB-B749-CE47-846E-20BF5FC14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6" y="2514600"/>
            <a:ext cx="846086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9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設計實現</a:t>
            </a:r>
            <a:r>
              <a:rPr lang="en-US" altLang="zh-TW" dirty="0"/>
              <a:t>-</a:t>
            </a:r>
            <a:r>
              <a:rPr lang="zh-CN" altLang="en-US" dirty="0"/>
              <a:t>硬體實現</a:t>
            </a:r>
            <a:endParaRPr 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328FB8-2571-6F40-9EEF-C4BAB32FBC17}"/>
              </a:ext>
            </a:extLst>
          </p:cNvPr>
          <p:cNvSpPr txBox="1"/>
          <p:nvPr/>
        </p:nvSpPr>
        <p:spPr>
          <a:xfrm>
            <a:off x="4114800" y="1219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u="sng" dirty="0">
                <a:latin typeface="BiauKai" panose="02010601000101010101" pitchFamily="2" charset="-120"/>
                <a:ea typeface="BiauKai" panose="02010601000101010101" pitchFamily="2" charset="-120"/>
              </a:rPr>
              <a:t>硬體濾波</a:t>
            </a:r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6A5B7575-C2F6-2546-845E-B5162BB3F6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0984684"/>
              </p:ext>
            </p:extLst>
          </p:nvPr>
        </p:nvGraphicFramePr>
        <p:xfrm>
          <a:off x="36870" y="2057400"/>
          <a:ext cx="4458929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5FC0E6BA-CF9A-5245-B1F2-9FA7808944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4303806"/>
              </p:ext>
            </p:extLst>
          </p:nvPr>
        </p:nvGraphicFramePr>
        <p:xfrm>
          <a:off x="4800600" y="2057400"/>
          <a:ext cx="4398718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A347D98-E734-C94E-9E93-474C88B108A2}"/>
              </a:ext>
            </a:extLst>
          </p:cNvPr>
          <p:cNvSpPr txBox="1"/>
          <p:nvPr/>
        </p:nvSpPr>
        <p:spPr>
          <a:xfrm>
            <a:off x="4407188" y="325823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電</a:t>
            </a:r>
            <a:endParaRPr kumimoji="1" lang="en-US" altLang="zh-TW" dirty="0"/>
          </a:p>
          <a:p>
            <a:r>
              <a:rPr kumimoji="1" lang="zh-TW" altLang="en-US" dirty="0"/>
              <a:t>壓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6FED04-97DE-9443-B494-A68094D584A7}"/>
              </a:ext>
            </a:extLst>
          </p:cNvPr>
          <p:cNvSpPr txBox="1"/>
          <p:nvPr/>
        </p:nvSpPr>
        <p:spPr>
          <a:xfrm>
            <a:off x="1782868" y="51003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Sample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66EDF9-2064-4742-A30F-5894904B0102}"/>
              </a:ext>
            </a:extLst>
          </p:cNvPr>
          <p:cNvSpPr txBox="1"/>
          <p:nvPr/>
        </p:nvSpPr>
        <p:spPr>
          <a:xfrm>
            <a:off x="6516493" y="51003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Sample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022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設計實現</a:t>
            </a:r>
            <a:r>
              <a:rPr lang="en-US" altLang="zh-TW" dirty="0"/>
              <a:t>-</a:t>
            </a:r>
            <a:r>
              <a:rPr lang="zh-CN" altLang="en-US" dirty="0"/>
              <a:t>軟體實現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B11D65-B696-8D4B-A19B-93F022A1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24425"/>
          </a:xfrm>
        </p:spPr>
        <p:txBody>
          <a:bodyPr/>
          <a:lstStyle/>
          <a:p>
            <a:r>
              <a:rPr lang="zh-CN" altLang="en-US" b="1" u="sng" dirty="0"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軟體流程</a:t>
            </a:r>
            <a:endParaRPr lang="en-US" altLang="zh-TW" b="1" u="sng" dirty="0"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endParaRPr lang="zh-TW" altLang="zh-TW" dirty="0"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18B59F5-6438-7642-9F01-C682DBDDFFF5}"/>
              </a:ext>
            </a:extLst>
          </p:cNvPr>
          <p:cNvSpPr txBox="1"/>
          <p:nvPr/>
        </p:nvSpPr>
        <p:spPr>
          <a:xfrm>
            <a:off x="3768213" y="1757197"/>
            <a:ext cx="2064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標楷體" pitchFamily="65" charset="-120"/>
                <a:cs typeface="Times New Roman" pitchFamily="18" charset="0"/>
              </a:rPr>
              <a:t>主程式：</a:t>
            </a:r>
            <a:endParaRPr lang="zh-TW" altLang="en-US" sz="2000" dirty="0"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F627342-DB91-BB4F-AE2B-BE926A9411D2}"/>
              </a:ext>
            </a:extLst>
          </p:cNvPr>
          <p:cNvSpPr txBox="1"/>
          <p:nvPr/>
        </p:nvSpPr>
        <p:spPr>
          <a:xfrm>
            <a:off x="3429000" y="4267200"/>
            <a:ext cx="2632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標楷體" pitchFamily="65" charset="-120"/>
                <a:cs typeface="Times New Roman" pitchFamily="18" charset="0"/>
              </a:rPr>
              <a:t>中斷：</a:t>
            </a:r>
            <a:endParaRPr lang="en-US" altLang="zh-TW" sz="2000" dirty="0">
              <a:latin typeface="標楷體" pitchFamily="65" charset="-120"/>
              <a:cs typeface="Times New Roman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EBEC79-D342-2F48-A11B-62AE63039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88"/>
          <a:stretch>
            <a:fillRect/>
          </a:stretch>
        </p:blipFill>
        <p:spPr>
          <a:xfrm>
            <a:off x="-228600" y="4724400"/>
            <a:ext cx="9144000" cy="12954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7E74467-74AA-2B4E-9E48-953E10E25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68"/>
          <a:stretch/>
        </p:blipFill>
        <p:spPr>
          <a:xfrm>
            <a:off x="-561668" y="2259568"/>
            <a:ext cx="10613923" cy="179192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F7FD823-0228-5443-8111-D8C4981D9098}"/>
              </a:ext>
            </a:extLst>
          </p:cNvPr>
          <p:cNvSpPr txBox="1"/>
          <p:nvPr/>
        </p:nvSpPr>
        <p:spPr>
          <a:xfrm>
            <a:off x="394520" y="5244265"/>
            <a:ext cx="977080" cy="304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Timer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ISR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6694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設計實現</a:t>
            </a:r>
            <a:r>
              <a:rPr lang="en-US" altLang="zh-TW" dirty="0"/>
              <a:t>-</a:t>
            </a:r>
            <a:r>
              <a:rPr lang="zh-CN" altLang="en-US" dirty="0"/>
              <a:t>軟體實現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B11D65-B696-8D4B-A19B-93F022A1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24425"/>
          </a:xfrm>
        </p:spPr>
        <p:txBody>
          <a:bodyPr/>
          <a:lstStyle/>
          <a:p>
            <a:r>
              <a:rPr lang="zh-TW" altLang="en-US" b="1" u="sng" dirty="0"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心率判讀</a:t>
            </a:r>
            <a:endParaRPr lang="en-US" altLang="zh-TW" b="1" u="sng" dirty="0"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endParaRPr lang="zh-TW" altLang="zh-TW" dirty="0"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A22F7E-D539-8B48-BFBC-B204C2D04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00200"/>
            <a:ext cx="2915266" cy="4953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FE09E4-BAEE-E04B-BADE-4A88EAE44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00200"/>
            <a:ext cx="3025878" cy="4953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9AF4817-530E-CB46-8E1C-72E2045CE7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2819400" cy="49530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836B8EE4-7C58-E14E-B03F-3D26E75F7051}"/>
              </a:ext>
            </a:extLst>
          </p:cNvPr>
          <p:cNvSpPr/>
          <p:nvPr/>
        </p:nvSpPr>
        <p:spPr>
          <a:xfrm>
            <a:off x="2590802" y="3833813"/>
            <a:ext cx="486697" cy="533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6BC65B0E-A1A3-BC42-AE31-2246D8D0F803}"/>
              </a:ext>
            </a:extLst>
          </p:cNvPr>
          <p:cNvSpPr/>
          <p:nvPr/>
        </p:nvSpPr>
        <p:spPr>
          <a:xfrm>
            <a:off x="5638800" y="3810000"/>
            <a:ext cx="486697" cy="533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891768-BC19-8F4E-81AC-C914C306B6E2}"/>
              </a:ext>
            </a:extLst>
          </p:cNvPr>
          <p:cNvSpPr txBox="1"/>
          <p:nvPr/>
        </p:nvSpPr>
        <p:spPr>
          <a:xfrm>
            <a:off x="838200" y="1600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原始訊號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C6E81DA-365E-5B49-BF00-EBB9ABD2B36A}"/>
              </a:ext>
            </a:extLst>
          </p:cNvPr>
          <p:cNvSpPr txBox="1"/>
          <p:nvPr/>
        </p:nvSpPr>
        <p:spPr>
          <a:xfrm>
            <a:off x="3810000" y="1600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軟體濾波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FEA987-1B6F-F945-ACBF-BDB59B4C59E3}"/>
              </a:ext>
            </a:extLst>
          </p:cNvPr>
          <p:cNvSpPr txBox="1"/>
          <p:nvPr/>
        </p:nvSpPr>
        <p:spPr>
          <a:xfrm>
            <a:off x="7086600" y="1600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頻譜分析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803239E-B1C2-CE49-A198-771D40C47CFF}"/>
              </a:ext>
            </a:extLst>
          </p:cNvPr>
          <p:cNvSpPr txBox="1"/>
          <p:nvPr/>
        </p:nvSpPr>
        <p:spPr>
          <a:xfrm>
            <a:off x="979265" y="6155293"/>
            <a:ext cx="9669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Sample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A7E1470-1A10-0240-99A7-49DBB157573C}"/>
              </a:ext>
            </a:extLst>
          </p:cNvPr>
          <p:cNvSpPr txBox="1"/>
          <p:nvPr/>
        </p:nvSpPr>
        <p:spPr>
          <a:xfrm>
            <a:off x="3880532" y="6183868"/>
            <a:ext cx="9669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Sample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12CE0CC-8E74-2345-967A-C686FEB47B04}"/>
              </a:ext>
            </a:extLst>
          </p:cNvPr>
          <p:cNvSpPr txBox="1"/>
          <p:nvPr/>
        </p:nvSpPr>
        <p:spPr>
          <a:xfrm>
            <a:off x="6973073" y="6182942"/>
            <a:ext cx="9669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Sample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7398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設計實現</a:t>
            </a:r>
            <a:r>
              <a:rPr lang="en-US" altLang="zh-TW" dirty="0"/>
              <a:t>-</a:t>
            </a:r>
            <a:r>
              <a:rPr lang="zh-CN" altLang="en-US" dirty="0"/>
              <a:t>軟體實現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B11D65-B696-8D4B-A19B-93F022A1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95887"/>
          </a:xfrm>
        </p:spPr>
        <p:txBody>
          <a:bodyPr/>
          <a:lstStyle/>
          <a:p>
            <a:r>
              <a:rPr lang="zh-TW" altLang="en-US" b="1" u="sng" dirty="0">
                <a:latin typeface="標楷體" pitchFamily="65" charset="-120"/>
                <a:ea typeface="標楷體" pitchFamily="65" charset="-120"/>
              </a:rPr>
              <a:t>呼吸判讀</a:t>
            </a:r>
            <a:endParaRPr lang="en-US" altLang="zh-TW" b="1" u="sng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endParaRPr lang="zh-TW" altLang="zh-TW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endParaRPr lang="zh-CN" altLang="en-US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6" name="Picture 2" descr="C:\Users\user\Desktop\床墊_圖\呼吸觸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971800"/>
            <a:ext cx="8077200" cy="3581400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7696200" y="32004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accent6">
                    <a:lumMod val="75000"/>
                  </a:schemeClr>
                </a:solidFill>
              </a:rPr>
              <a:t>深藍</a:t>
            </a:r>
            <a:r>
              <a:rPr lang="en-US" altLang="zh-TW" sz="12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zh-TW" altLang="en-US" sz="1200" b="1" dirty="0">
                <a:solidFill>
                  <a:schemeClr val="accent6">
                    <a:lumMod val="75000"/>
                  </a:schemeClr>
                </a:solidFill>
              </a:rPr>
              <a:t>原始訊號</a:t>
            </a:r>
            <a:endParaRPr lang="en-US" altLang="zh-TW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sz="1200" b="1" dirty="0">
                <a:solidFill>
                  <a:srgbClr val="FF9900"/>
                </a:solidFill>
              </a:rPr>
              <a:t>橘色</a:t>
            </a:r>
            <a:r>
              <a:rPr lang="en-US" altLang="zh-TW" sz="1200" b="1" dirty="0">
                <a:solidFill>
                  <a:srgbClr val="FF9900"/>
                </a:solidFill>
              </a:rPr>
              <a:t>:</a:t>
            </a:r>
            <a:r>
              <a:rPr lang="zh-TW" altLang="en-US" sz="1200" b="1" dirty="0">
                <a:solidFill>
                  <a:srgbClr val="FF9900"/>
                </a:solidFill>
              </a:rPr>
              <a:t>動態平均</a:t>
            </a:r>
            <a:endParaRPr lang="en-US" altLang="zh-TW" sz="1200" b="1" dirty="0">
              <a:solidFill>
                <a:srgbClr val="FF9900"/>
              </a:solidFill>
            </a:endParaRPr>
          </a:p>
          <a:p>
            <a:r>
              <a:rPr lang="zh-TW" altLang="en-US" sz="1200" b="1" dirty="0">
                <a:solidFill>
                  <a:srgbClr val="FF0000"/>
                </a:solidFill>
              </a:rPr>
              <a:t>紅色</a:t>
            </a:r>
            <a:r>
              <a:rPr lang="en-US" altLang="zh-TW" sz="1200" b="1" dirty="0">
                <a:solidFill>
                  <a:srgbClr val="FF0000"/>
                </a:solidFill>
              </a:rPr>
              <a:t>:</a:t>
            </a:r>
            <a:r>
              <a:rPr lang="zh-TW" altLang="en-US" sz="1200" b="1" dirty="0">
                <a:solidFill>
                  <a:srgbClr val="FF0000"/>
                </a:solidFill>
              </a:rPr>
              <a:t>下閥值</a:t>
            </a:r>
            <a:endParaRPr lang="en-US" altLang="zh-TW" sz="1200" b="1" dirty="0">
              <a:solidFill>
                <a:srgbClr val="FF0000"/>
              </a:solidFill>
            </a:endParaRPr>
          </a:p>
          <a:p>
            <a:r>
              <a:rPr lang="zh-TW" alt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天藍</a:t>
            </a:r>
            <a:r>
              <a:rPr lang="en-US" altLang="zh-TW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</a:t>
            </a:r>
            <a:r>
              <a:rPr lang="zh-TW" alt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上閥值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993BC6-4B83-8148-9FB7-6A4B60155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7010400" cy="12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4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設計實現</a:t>
            </a:r>
            <a:r>
              <a:rPr lang="en-US" altLang="zh-TW" dirty="0"/>
              <a:t>-</a:t>
            </a:r>
            <a:r>
              <a:rPr lang="zh-CN" altLang="en-US" dirty="0"/>
              <a:t>軟體實現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B11D65-B696-8D4B-A19B-93F022A1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95887"/>
          </a:xfrm>
        </p:spPr>
        <p:txBody>
          <a:bodyPr/>
          <a:lstStyle/>
          <a:p>
            <a:r>
              <a:rPr lang="zh-TW" altLang="en-US" b="1" u="sng" dirty="0">
                <a:latin typeface="標楷體" pitchFamily="65" charset="-120"/>
                <a:ea typeface="標楷體" pitchFamily="65" charset="-120"/>
              </a:rPr>
              <a:t>動作判讀</a:t>
            </a:r>
            <a:endParaRPr lang="en-US" altLang="zh-TW" b="1" u="sng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00000000-0008-0000-0000-00000A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6044304"/>
              </p:ext>
            </p:extLst>
          </p:nvPr>
        </p:nvGraphicFramePr>
        <p:xfrm>
          <a:off x="609600" y="2163097"/>
          <a:ext cx="7848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D0230BE5-1CC0-3D43-8018-BD3FA6A4942B}"/>
              </a:ext>
            </a:extLst>
          </p:cNvPr>
          <p:cNvSpPr txBox="1"/>
          <p:nvPr/>
        </p:nvSpPr>
        <p:spPr>
          <a:xfrm>
            <a:off x="4145682" y="6330277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Sample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16B357D-7E77-5D40-B219-67CA4D699047}"/>
              </a:ext>
            </a:extLst>
          </p:cNvPr>
          <p:cNvSpPr txBox="1"/>
          <p:nvPr/>
        </p:nvSpPr>
        <p:spPr>
          <a:xfrm>
            <a:off x="840658" y="412593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/>
              <a:t>電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壓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7AC0A2C-A3EE-EB46-95AF-1C98CF16DC6D}"/>
              </a:ext>
            </a:extLst>
          </p:cNvPr>
          <p:cNvCxnSpPr/>
          <p:nvPr/>
        </p:nvCxnSpPr>
        <p:spPr>
          <a:xfrm>
            <a:off x="3886200" y="3001297"/>
            <a:ext cx="0" cy="304800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4E4A8BE-D16C-214E-8C85-20FA23C05E5A}"/>
              </a:ext>
            </a:extLst>
          </p:cNvPr>
          <p:cNvCxnSpPr/>
          <p:nvPr/>
        </p:nvCxnSpPr>
        <p:spPr>
          <a:xfrm>
            <a:off x="6705600" y="3001297"/>
            <a:ext cx="0" cy="304800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3E3C686-13A2-E04B-9746-CF09E283E84D}"/>
              </a:ext>
            </a:extLst>
          </p:cNvPr>
          <p:cNvCxnSpPr>
            <a:cxnSpLocks/>
          </p:cNvCxnSpPr>
          <p:nvPr/>
        </p:nvCxnSpPr>
        <p:spPr>
          <a:xfrm>
            <a:off x="1600200" y="3382297"/>
            <a:ext cx="228600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ABB24935-E05D-3C4B-8165-0F758E8C4D02}"/>
              </a:ext>
            </a:extLst>
          </p:cNvPr>
          <p:cNvCxnSpPr>
            <a:cxnSpLocks/>
          </p:cNvCxnSpPr>
          <p:nvPr/>
        </p:nvCxnSpPr>
        <p:spPr>
          <a:xfrm>
            <a:off x="3886200" y="3382297"/>
            <a:ext cx="281940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31F9C347-484F-2C46-B1D6-D156D640627F}"/>
              </a:ext>
            </a:extLst>
          </p:cNvPr>
          <p:cNvCxnSpPr>
            <a:cxnSpLocks/>
          </p:cNvCxnSpPr>
          <p:nvPr/>
        </p:nvCxnSpPr>
        <p:spPr>
          <a:xfrm>
            <a:off x="6705600" y="3382297"/>
            <a:ext cx="144780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CBE9D9F-B56A-C94C-A47E-6E9C1FBDC671}"/>
              </a:ext>
            </a:extLst>
          </p:cNvPr>
          <p:cNvSpPr txBox="1"/>
          <p:nvPr/>
        </p:nvSpPr>
        <p:spPr>
          <a:xfrm>
            <a:off x="4572000" y="2925097"/>
            <a:ext cx="141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有動作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E1E503A-6542-824F-A0E4-92E617F4D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14" y="1648496"/>
            <a:ext cx="7389669" cy="6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9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設計實現</a:t>
            </a:r>
            <a:r>
              <a:rPr lang="en-US" altLang="zh-TW" dirty="0"/>
              <a:t>-UI</a:t>
            </a:r>
            <a:r>
              <a:rPr lang="zh-CN" altLang="en-US" dirty="0"/>
              <a:t>介面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B11D65-B696-8D4B-A19B-93F022A1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95887"/>
          </a:xfrm>
        </p:spPr>
        <p:txBody>
          <a:bodyPr/>
          <a:lstStyle/>
          <a:p>
            <a:r>
              <a:rPr lang="en-US" altLang="zh-TW" b="1" u="sng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UI</a:t>
            </a:r>
            <a:r>
              <a:rPr lang="zh-CN" altLang="en-US" b="1" u="sng" dirty="0">
                <a:latin typeface="標楷體" pitchFamily="65" charset="-120"/>
                <a:ea typeface="標楷體" pitchFamily="65" charset="-120"/>
              </a:rPr>
              <a:t>介面</a:t>
            </a:r>
            <a:endParaRPr lang="en-US" altLang="zh-TW" b="1" u="sng" dirty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zh-CN" altLang="en-US" dirty="0">
                <a:latin typeface="標楷體" pitchFamily="65" charset="-120"/>
                <a:ea typeface="標楷體" pitchFamily="65" charset="-120"/>
              </a:rPr>
              <a:t>介面配有</a:t>
            </a:r>
            <a:endParaRPr lang="en-US" altLang="zh-CN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010B77-1F72-4045-BBE1-80356091E4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3" t="10000" r="24727"/>
          <a:stretch/>
        </p:blipFill>
        <p:spPr>
          <a:xfrm>
            <a:off x="1400995" y="1945480"/>
            <a:ext cx="6051958" cy="43172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FE68FDF-E466-2942-9FB3-C72F256A0054}"/>
              </a:ext>
            </a:extLst>
          </p:cNvPr>
          <p:cNvSpPr/>
          <p:nvPr/>
        </p:nvSpPr>
        <p:spPr>
          <a:xfrm>
            <a:off x="6081352" y="2103450"/>
            <a:ext cx="685800" cy="271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47BB13-FA38-894B-A394-4E31B1A960DD}"/>
              </a:ext>
            </a:extLst>
          </p:cNvPr>
          <p:cNvSpPr/>
          <p:nvPr/>
        </p:nvSpPr>
        <p:spPr>
          <a:xfrm>
            <a:off x="6110849" y="2508377"/>
            <a:ext cx="1295400" cy="492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D73E0B-12CD-BA4A-9B5C-A9068C2237C7}"/>
              </a:ext>
            </a:extLst>
          </p:cNvPr>
          <p:cNvSpPr/>
          <p:nvPr/>
        </p:nvSpPr>
        <p:spPr>
          <a:xfrm>
            <a:off x="6096099" y="3126753"/>
            <a:ext cx="1310149" cy="608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F5EE16-8F40-A349-BE45-FEBAAD21D32C}"/>
              </a:ext>
            </a:extLst>
          </p:cNvPr>
          <p:cNvSpPr/>
          <p:nvPr/>
        </p:nvSpPr>
        <p:spPr>
          <a:xfrm>
            <a:off x="6110848" y="3825916"/>
            <a:ext cx="1295399" cy="517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43157068-C7DE-C840-B91F-619753D4E366}"/>
              </a:ext>
            </a:extLst>
          </p:cNvPr>
          <p:cNvCxnSpPr>
            <a:cxnSpLocks/>
            <a:stCxn id="54" idx="1"/>
            <a:endCxn id="11" idx="3"/>
          </p:cNvCxnSpPr>
          <p:nvPr/>
        </p:nvCxnSpPr>
        <p:spPr>
          <a:xfrm flipH="1">
            <a:off x="7406249" y="2752854"/>
            <a:ext cx="275509" cy="1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70CC593-A753-1047-A6F9-F7FE13A1DE13}"/>
              </a:ext>
            </a:extLst>
          </p:cNvPr>
          <p:cNvCxnSpPr>
            <a:cxnSpLocks/>
          </p:cNvCxnSpPr>
          <p:nvPr/>
        </p:nvCxnSpPr>
        <p:spPr>
          <a:xfrm flipH="1">
            <a:off x="6834651" y="2246971"/>
            <a:ext cx="8494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B1E9F4DA-12EE-3642-A624-DE9201F0744B}"/>
              </a:ext>
            </a:extLst>
          </p:cNvPr>
          <p:cNvCxnSpPr>
            <a:cxnSpLocks/>
            <a:stCxn id="55" idx="1"/>
            <a:endCxn id="13" idx="3"/>
          </p:cNvCxnSpPr>
          <p:nvPr/>
        </p:nvCxnSpPr>
        <p:spPr>
          <a:xfrm flipH="1" flipV="1">
            <a:off x="7406248" y="3430978"/>
            <a:ext cx="275510" cy="93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4B6B696-9648-E44D-B683-7A1C0720FF08}"/>
              </a:ext>
            </a:extLst>
          </p:cNvPr>
          <p:cNvCxnSpPr>
            <a:cxnSpLocks/>
            <a:stCxn id="58" idx="1"/>
            <a:endCxn id="14" idx="3"/>
          </p:cNvCxnSpPr>
          <p:nvPr/>
        </p:nvCxnSpPr>
        <p:spPr>
          <a:xfrm flipH="1">
            <a:off x="7406247" y="4084657"/>
            <a:ext cx="36077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3FDE4A96-CDC0-0C43-BC1B-C1126CC500F1}"/>
              </a:ext>
            </a:extLst>
          </p:cNvPr>
          <p:cNvSpPr/>
          <p:nvPr/>
        </p:nvSpPr>
        <p:spPr>
          <a:xfrm>
            <a:off x="7684113" y="2072758"/>
            <a:ext cx="1673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標楷體" pitchFamily="65" charset="-120"/>
                <a:ea typeface="標楷體" pitchFamily="65" charset="-120"/>
              </a:rPr>
              <a:t>躺下指示燈</a:t>
            </a:r>
            <a:endParaRPr lang="en-US" altLang="zh-CN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0584FFB-9856-984A-9019-8403ADE64861}"/>
              </a:ext>
            </a:extLst>
          </p:cNvPr>
          <p:cNvSpPr/>
          <p:nvPr/>
        </p:nvSpPr>
        <p:spPr>
          <a:xfrm>
            <a:off x="-54078" y="2847987"/>
            <a:ext cx="1169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標楷體" pitchFamily="65" charset="-120"/>
                <a:ea typeface="標楷體" pitchFamily="65" charset="-120"/>
              </a:rPr>
              <a:t>呼吸訊號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CFBC0D6-E8DE-8C42-80D5-F2ADCC3E2667}"/>
              </a:ext>
            </a:extLst>
          </p:cNvPr>
          <p:cNvSpPr/>
          <p:nvPr/>
        </p:nvSpPr>
        <p:spPr>
          <a:xfrm>
            <a:off x="-49931" y="4969062"/>
            <a:ext cx="1145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標楷體" pitchFamily="65" charset="-120"/>
                <a:ea typeface="標楷體" pitchFamily="65" charset="-120"/>
              </a:rPr>
              <a:t>脈搏訊號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EF55C85-E13F-5A4D-9049-3FDA5F1316A9}"/>
              </a:ext>
            </a:extLst>
          </p:cNvPr>
          <p:cNvSpPr/>
          <p:nvPr/>
        </p:nvSpPr>
        <p:spPr>
          <a:xfrm>
            <a:off x="1442881" y="1980648"/>
            <a:ext cx="3952669" cy="2104009"/>
          </a:xfrm>
          <a:prstGeom prst="rect">
            <a:avLst/>
          </a:prstGeom>
          <a:noFill/>
          <a:ln>
            <a:solidFill>
              <a:srgbClr val="AC0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8FAA2DD-DBC6-0A4B-AA18-64DEE0FB9427}"/>
              </a:ext>
            </a:extLst>
          </p:cNvPr>
          <p:cNvSpPr/>
          <p:nvPr/>
        </p:nvSpPr>
        <p:spPr>
          <a:xfrm>
            <a:off x="1442881" y="4099507"/>
            <a:ext cx="3952669" cy="2104009"/>
          </a:xfrm>
          <a:prstGeom prst="rect">
            <a:avLst/>
          </a:prstGeom>
          <a:noFill/>
          <a:ln>
            <a:solidFill>
              <a:srgbClr val="AC0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2A32E1D7-6567-8E46-8CD8-3E4000A5D247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1115757" y="3032653"/>
            <a:ext cx="327124" cy="0"/>
          </a:xfrm>
          <a:prstGeom prst="straightConnector1">
            <a:avLst/>
          </a:prstGeom>
          <a:ln>
            <a:solidFill>
              <a:srgbClr val="AC0A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719A2D86-77E1-7046-A4E7-002F84726C91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1095323" y="5149342"/>
            <a:ext cx="300852" cy="4386"/>
          </a:xfrm>
          <a:prstGeom prst="straightConnector1">
            <a:avLst/>
          </a:prstGeom>
          <a:ln>
            <a:solidFill>
              <a:srgbClr val="AC0A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26F28B2B-49CD-254B-B2F4-7FCF4B0EBD8A}"/>
              </a:ext>
            </a:extLst>
          </p:cNvPr>
          <p:cNvSpPr/>
          <p:nvPr/>
        </p:nvSpPr>
        <p:spPr>
          <a:xfrm>
            <a:off x="7681758" y="2568188"/>
            <a:ext cx="1646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標楷體" pitchFamily="65" charset="-120"/>
                <a:ea typeface="標楷體" pitchFamily="65" charset="-120"/>
              </a:rPr>
              <a:t>睡眠狀態標示</a:t>
            </a:r>
            <a:endParaRPr lang="en-US" altLang="zh-CN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A5FB5C3-E881-6740-89A7-5D5F53C069B3}"/>
              </a:ext>
            </a:extLst>
          </p:cNvPr>
          <p:cNvSpPr/>
          <p:nvPr/>
        </p:nvSpPr>
        <p:spPr>
          <a:xfrm>
            <a:off x="7681758" y="3255650"/>
            <a:ext cx="1512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標楷體" pitchFamily="65" charset="-120"/>
                <a:ea typeface="標楷體" pitchFamily="65" charset="-120"/>
              </a:rPr>
              <a:t>呼吸頻率</a:t>
            </a:r>
            <a:endParaRPr lang="en-US" altLang="zh-CN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01ACA21-00A7-914A-B356-79333141936B}"/>
              </a:ext>
            </a:extLst>
          </p:cNvPr>
          <p:cNvSpPr/>
          <p:nvPr/>
        </p:nvSpPr>
        <p:spPr>
          <a:xfrm>
            <a:off x="7767021" y="3899991"/>
            <a:ext cx="836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標楷體" pitchFamily="65" charset="-120"/>
                <a:ea typeface="標楷體" pitchFamily="65" charset="-120"/>
              </a:rPr>
              <a:t>心率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70911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TW" altLang="en-US" dirty="0">
                <a:solidFill>
                  <a:schemeClr val="bg2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2">
                  <a:lumMod val="6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難點與創新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設計實現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b="1" dirty="0"/>
              <a:t>測試結果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總結展望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9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測試結果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305800" cy="4848225"/>
          </a:xfrm>
        </p:spPr>
        <p:txBody>
          <a:bodyPr/>
          <a:lstStyle/>
          <a:p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藉由硬體濾波，可直接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獲得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呼吸訊號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經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由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數位濾波，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可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計算出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脈搏訊號。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如下圖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zh-TW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經由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儀器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DASH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3000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比較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後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，得知呼吸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與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脈搏訊號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特徵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大致相同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。</a:t>
            </a:r>
            <a:endParaRPr lang="zh-TW" altLang="zh-TW" dirty="0">
              <a:latin typeface="標楷體" pitchFamily="65" charset="-120"/>
              <a:ea typeface="標楷體" pitchFamily="65" charset="-120"/>
            </a:endParaRPr>
          </a:p>
          <a:p>
            <a:endParaRPr lang="zh-TW" altLang="zh-TW" dirty="0">
              <a:latin typeface="標楷體" pitchFamily="65" charset="-120"/>
              <a:ea typeface="標楷體" pitchFamily="65" charset="-120"/>
            </a:endParaRPr>
          </a:p>
          <a:p>
            <a:endParaRPr lang="en-US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075" name="Picture 3" descr="C:\Users\user\Desktop\擷取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819400"/>
            <a:ext cx="8243091" cy="3425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802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5F8FB20-2C26-9041-8BDD-FC7C74952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516342"/>
              </p:ext>
            </p:extLst>
          </p:nvPr>
        </p:nvGraphicFramePr>
        <p:xfrm>
          <a:off x="952500" y="1752600"/>
          <a:ext cx="7315200" cy="12790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3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7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2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519">
                <a:tc rowSpan="2">
                  <a:txBody>
                    <a:bodyPr/>
                    <a:lstStyle/>
                    <a:p>
                      <a:r>
                        <a:rPr lang="zh-TW" altLang="en-US" dirty="0"/>
                        <a:t>張書華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心率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2.51 bpm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2.94 bpm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51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呼吸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-0.07 </a:t>
                      </a:r>
                      <a:r>
                        <a:rPr lang="en-US" altLang="zh-TW" dirty="0" err="1"/>
                        <a:t>bpm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0.61 </a:t>
                      </a:r>
                      <a:r>
                        <a:rPr lang="en-US" altLang="zh-TW" dirty="0" err="1"/>
                        <a:t>bpm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1786244-11EF-4A48-B00F-411038B67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474068"/>
              </p:ext>
            </p:extLst>
          </p:nvPr>
        </p:nvGraphicFramePr>
        <p:xfrm>
          <a:off x="952500" y="3142972"/>
          <a:ext cx="7315200" cy="12766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3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7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2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8314">
                <a:tc rowSpan="2">
                  <a:txBody>
                    <a:bodyPr/>
                    <a:lstStyle/>
                    <a:p>
                      <a:r>
                        <a:rPr lang="zh-TW" altLang="en-US" dirty="0"/>
                        <a:t>莊承翰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心率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-0.53 </a:t>
                      </a:r>
                      <a:r>
                        <a:rPr lang="en-US" altLang="zh-TW" dirty="0" err="1"/>
                        <a:t>bpm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3.95 </a:t>
                      </a:r>
                      <a:r>
                        <a:rPr lang="en-US" altLang="zh-TW" dirty="0" err="1"/>
                        <a:t>bpm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31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呼吸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1.72 bpm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4.37 </a:t>
                      </a:r>
                      <a:r>
                        <a:rPr lang="en-US" altLang="zh-TW" dirty="0" err="1"/>
                        <a:t>bpm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51DAFDC-F33F-B34B-82EA-8815C337B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58865"/>
              </p:ext>
            </p:extLst>
          </p:nvPr>
        </p:nvGraphicFramePr>
        <p:xfrm>
          <a:off x="952500" y="4514572"/>
          <a:ext cx="7315200" cy="13528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6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7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8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6414">
                <a:tc rowSpan="2">
                  <a:txBody>
                    <a:bodyPr/>
                    <a:lstStyle/>
                    <a:p>
                      <a:r>
                        <a:rPr lang="zh-TW" altLang="en-US" dirty="0"/>
                        <a:t>蔡喻至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心率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-2.01 </a:t>
                      </a:r>
                      <a:r>
                        <a:rPr lang="en-US" altLang="zh-TW" dirty="0" err="1"/>
                        <a:t>bpm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3.74 </a:t>
                      </a:r>
                      <a:r>
                        <a:rPr lang="en-US" altLang="zh-TW" dirty="0" err="1"/>
                        <a:t>bpm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41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呼吸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-0.74 </a:t>
                      </a:r>
                      <a:r>
                        <a:rPr lang="en-US" altLang="zh-TW" dirty="0" err="1"/>
                        <a:t>bpm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3.35 </a:t>
                      </a:r>
                      <a:r>
                        <a:rPr lang="en-US" altLang="zh-TW" dirty="0" err="1"/>
                        <a:t>bpm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測試結果</a:t>
            </a:r>
            <a:endParaRPr 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D95238A-8703-F748-9C52-52154E06F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59873"/>
              </p:ext>
            </p:extLst>
          </p:nvPr>
        </p:nvGraphicFramePr>
        <p:xfrm>
          <a:off x="952500" y="1129659"/>
          <a:ext cx="7315201" cy="511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7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8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60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平均誤差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平均誤差</a:t>
                      </a:r>
                      <a:r>
                        <a:rPr lang="en-US" altLang="zh-TW" dirty="0"/>
                        <a:t>(abs)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17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105400"/>
            <a:ext cx="3657600" cy="39681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en-US" altLang="zh-TW" dirty="0"/>
              <a:t>8</a:t>
            </a:r>
            <a:r>
              <a:rPr lang="zh-CN" altLang="en-US" dirty="0"/>
              <a:t>年</a:t>
            </a:r>
            <a:r>
              <a:rPr lang="en-US" altLang="zh-TW" dirty="0"/>
              <a:t>05</a:t>
            </a:r>
            <a:r>
              <a:rPr lang="zh-CN" altLang="en-US" dirty="0"/>
              <a:t>月</a:t>
            </a:r>
            <a:r>
              <a:rPr lang="zh-TW" altLang="en-US" dirty="0"/>
              <a:t>  日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6179" y="2438400"/>
            <a:ext cx="8229600" cy="720306"/>
          </a:xfrm>
        </p:spPr>
        <p:txBody>
          <a:bodyPr/>
          <a:lstStyle/>
          <a:p>
            <a:pPr algn="ctr"/>
            <a:r>
              <a:rPr lang="zh-TW" altLang="zh-TW" sz="4400" dirty="0"/>
              <a:t>具生理訊號感測之智慧床墊設計 </a:t>
            </a:r>
            <a:endParaRPr lang="en-US" sz="4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7200" y="3886200"/>
            <a:ext cx="8221892" cy="1264920"/>
          </a:xfrm>
        </p:spPr>
        <p:txBody>
          <a:bodyPr/>
          <a:lstStyle/>
          <a:p>
            <a:r>
              <a:rPr lang="zh-TW" altLang="en-US" dirty="0"/>
              <a:t>台灣區編號第 </a:t>
            </a:r>
            <a:r>
              <a:rPr lang="en-US" altLang="zh-TW" b="1" dirty="0"/>
              <a:t>9</a:t>
            </a:r>
            <a:r>
              <a:rPr lang="zh-TW" altLang="en-US" dirty="0"/>
              <a:t> 隊</a:t>
            </a:r>
            <a:endParaRPr lang="en-US" altLang="zh-TW" dirty="0"/>
          </a:p>
          <a:p>
            <a:r>
              <a:rPr lang="zh-TW" altLang="en-US" dirty="0"/>
              <a:t>指導教授</a:t>
            </a:r>
            <a:r>
              <a:rPr lang="en-US" altLang="zh-TW" dirty="0"/>
              <a:t>:</a:t>
            </a:r>
            <a:r>
              <a:rPr lang="zh-TW" altLang="en-US" dirty="0"/>
              <a:t> 林淵翔 老師</a:t>
            </a:r>
            <a:endParaRPr lang="en-US" altLang="zh-TW" dirty="0"/>
          </a:p>
          <a:p>
            <a:r>
              <a:rPr lang="zh-TW" altLang="en-US" dirty="0"/>
              <a:t>研究學員</a:t>
            </a:r>
            <a:r>
              <a:rPr lang="en-US" altLang="zh-TW" dirty="0"/>
              <a:t>:</a:t>
            </a:r>
            <a:r>
              <a:rPr lang="zh-TW" altLang="en-US" dirty="0"/>
              <a:t> 張書華、蔡喻至、莊承翰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1FA92B-FD6F-1B47-8956-319D42252873}"/>
              </a:ext>
            </a:extLst>
          </p:cNvPr>
          <p:cNvSpPr txBox="1"/>
          <p:nvPr/>
        </p:nvSpPr>
        <p:spPr>
          <a:xfrm>
            <a:off x="457200" y="11430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貝斯特智慧床墊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8595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TW" altLang="en-US" dirty="0">
                <a:solidFill>
                  <a:schemeClr val="bg2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2">
                  <a:lumMod val="6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難點與創新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設計實現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測試結果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b="1" dirty="0"/>
              <a:t>總結展望</a:t>
            </a:r>
            <a:endParaRPr lang="en-US" altLang="zh-CN" b="1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31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BiauKai" panose="02010601000101010101" pitchFamily="2" charset="-120"/>
              </a:rPr>
              <a:t>總結展望</a:t>
            </a:r>
            <a:endParaRPr lang="en-US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3"/>
            <a:ext cx="8458200" cy="4910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400" b="1" u="sng" dirty="0">
                <a:latin typeface="標楷體" pitchFamily="65" charset="-120"/>
                <a:ea typeface="標楷體" pitchFamily="65" charset="-120"/>
              </a:rPr>
              <a:t>成功簡化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穿戴繁瑣的測試裝備，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解決量測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時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的不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舒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適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成功量測出呼吸與心率，</a:t>
            </a:r>
            <a:r>
              <a:rPr lang="zh-TW" altLang="en-US" sz="2400" b="1" u="sng" dirty="0">
                <a:latin typeface="標楷體" pitchFamily="65" charset="-120"/>
                <a:ea typeface="標楷體" pitchFamily="65" charset="-120"/>
              </a:rPr>
              <a:t>可應用於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長時間監控。</a:t>
            </a: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可準確量測心率、呼吸與睡眠動作，將來</a:t>
            </a:r>
            <a:r>
              <a:rPr lang="zh-TW" altLang="en-US" sz="2400" b="1" u="sng" dirty="0">
                <a:latin typeface="標楷體" pitchFamily="65" charset="-120"/>
                <a:ea typeface="標楷體" pitchFamily="65" charset="-120"/>
              </a:rPr>
              <a:t>可應用於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長期照顧及睡眠應用偵測上。</a:t>
            </a:r>
            <a:endParaRPr lang="zh-TW" altLang="zh-TW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1932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BiauKai" panose="02010601000101010101" pitchFamily="2" charset="-120"/>
              </a:rPr>
              <a:t>總結展望</a:t>
            </a:r>
            <a:endParaRPr lang="en-US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3"/>
            <a:ext cx="8458200" cy="4910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透過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ARC EMSK 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的</a:t>
            </a:r>
            <a:r>
              <a:rPr lang="zh-CN" altLang="en-US" sz="2400" b="1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中斷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達到數位訊號</a:t>
            </a:r>
            <a:r>
              <a:rPr lang="zh-TW" altLang="zh-TW" sz="2400" b="1" u="sng" dirty="0">
                <a:latin typeface="標楷體" pitchFamily="65" charset="-120"/>
                <a:ea typeface="標楷體" pitchFamily="65" charset="-120"/>
              </a:rPr>
              <a:t>即時</a:t>
            </a:r>
            <a:r>
              <a:rPr lang="zh-TW" altLang="en-US" sz="2400" b="1" u="sng" dirty="0">
                <a:latin typeface="標楷體" pitchFamily="65" charset="-120"/>
                <a:ea typeface="標楷體" pitchFamily="65" charset="-120"/>
              </a:rPr>
              <a:t>蒐集</a:t>
            </a:r>
            <a:r>
              <a:rPr lang="zh-TW" altLang="zh-TW" sz="2400" dirty="0">
                <a:latin typeface="標楷體" pitchFamily="65" charset="-120"/>
                <a:ea typeface="標楷體" pitchFamily="65" charset="-120"/>
              </a:rPr>
              <a:t>與</a:t>
            </a:r>
            <a:r>
              <a:rPr lang="zh-TW" altLang="zh-TW" sz="2400" b="1" u="sng" dirty="0">
                <a:latin typeface="標楷體" pitchFamily="65" charset="-120"/>
                <a:ea typeface="標楷體" pitchFamily="65" charset="-120"/>
              </a:rPr>
              <a:t>資料傳送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ARC EMSK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的 </a:t>
            </a:r>
            <a:r>
              <a:rPr lang="en-US" altLang="zh-TW" sz="2400" b="1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I2C</a:t>
            </a:r>
            <a:r>
              <a:rPr lang="zh-CN" altLang="en-US" sz="2400" b="1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功能</a:t>
            </a:r>
            <a:r>
              <a:rPr lang="zh-TW" altLang="en-US" sz="2400" b="1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CN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達成與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ADC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模組溝通。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ARC EMSK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的 </a:t>
            </a:r>
            <a:r>
              <a:rPr lang="en-US" altLang="zh-TW" sz="2400" b="1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UART</a:t>
            </a:r>
            <a:r>
              <a:rPr lang="zh-CN" altLang="en-US" sz="2400" b="1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功能</a:t>
            </a:r>
            <a:r>
              <a:rPr lang="zh-TW" altLang="en-US" sz="2400" b="1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CN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達成</a:t>
            </a:r>
            <a:r>
              <a:rPr lang="zh-CN" altLang="en-US" sz="2400" b="1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及時</a:t>
            </a:r>
            <a:r>
              <a:rPr lang="zh-CN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輸出訊號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，將來可應用於家中 </a:t>
            </a:r>
            <a:r>
              <a:rPr lang="en-US" altLang="zh-TW" sz="2400" b="1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IOT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CN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設備，做為智慧</a:t>
            </a:r>
            <a:r>
              <a:rPr lang="zh-CN" altLang="en-US" sz="2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家庭的終端。</a:t>
            </a: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5792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066800" y="1066800"/>
            <a:ext cx="373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7030A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Q </a:t>
            </a:r>
            <a:r>
              <a:rPr lang="en-US" altLang="zh-TW" sz="6000" b="1" dirty="0">
                <a:solidFill>
                  <a:srgbClr val="7030A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TW" sz="9600" b="1" dirty="0">
                <a:solidFill>
                  <a:srgbClr val="7030A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A</a:t>
            </a:r>
            <a:endParaRPr lang="zh-TW" altLang="en-US" sz="9600" b="1" dirty="0">
              <a:solidFill>
                <a:srgbClr val="7030A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64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TW" altLang="en-US" b="1" dirty="0"/>
              <a:t>研究動機</a:t>
            </a:r>
            <a:endParaRPr lang="en-US" altLang="zh-TW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b="1" dirty="0"/>
              <a:t>難點與創新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b="1" dirty="0"/>
              <a:t>設計實現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b="1" dirty="0"/>
              <a:t>測試結果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b="1" dirty="0"/>
              <a:t>總結展望</a:t>
            </a:r>
            <a:endParaRPr lang="en-US" altLang="zh-CN" b="1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TW" altLang="en-US" b="1" dirty="0"/>
              <a:t>研究動機</a:t>
            </a:r>
            <a:endParaRPr lang="en-US" altLang="zh-TW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難點與創新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設計實現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測試結果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總結展望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研究動機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 </a:t>
            </a:r>
            <a:endParaRPr lang="en-US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75E89-B7F4-D049-B645-C31AEC769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77" b="19252"/>
          <a:stretch/>
        </p:blipFill>
        <p:spPr>
          <a:xfrm>
            <a:off x="3703823" y="2362200"/>
            <a:ext cx="1720755" cy="99060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435BB1-5970-A943-93AF-F250B4AD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40" y="3802775"/>
            <a:ext cx="1650638" cy="123797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7CBCE5D-ED46-4E46-9673-66F48189A7F7}"/>
              </a:ext>
            </a:extLst>
          </p:cNvPr>
          <p:cNvSpPr txBox="1"/>
          <p:nvPr/>
        </p:nvSpPr>
        <p:spPr>
          <a:xfrm>
            <a:off x="3947226" y="3352801"/>
            <a:ext cx="12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標楷體" pitchFamily="65" charset="-120"/>
                <a:ea typeface="標楷體" pitchFamily="65" charset="-120"/>
                <a:cs typeface="+mj-cs"/>
              </a:rPr>
              <a:t>循環不良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51B64F0-4B8F-9E41-BFA5-78D2B830B0F0}"/>
              </a:ext>
            </a:extLst>
          </p:cNvPr>
          <p:cNvSpPr txBox="1"/>
          <p:nvPr/>
        </p:nvSpPr>
        <p:spPr>
          <a:xfrm>
            <a:off x="3948484" y="5040753"/>
            <a:ext cx="12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標楷體" pitchFamily="65" charset="-120"/>
                <a:ea typeface="標楷體" pitchFamily="65" charset="-120"/>
                <a:cs typeface="+mj-cs"/>
              </a:rPr>
              <a:t>起疹子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13AFD452-EDE2-4B45-A3BC-E96BC4585C24}"/>
              </a:ext>
            </a:extLst>
          </p:cNvPr>
          <p:cNvSpPr/>
          <p:nvPr/>
        </p:nvSpPr>
        <p:spPr>
          <a:xfrm>
            <a:off x="17206" y="1572800"/>
            <a:ext cx="1981200" cy="37037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rPr>
              <a:t>老齡化社會</a:t>
            </a:r>
            <a:endParaRPr lang="en-US" altLang="zh-CN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  <a:cs typeface="+mj-cs"/>
            </a:endParaRPr>
          </a:p>
          <a:p>
            <a:pPr algn="ctr"/>
            <a:endParaRPr lang="en-US" altLang="zh-TW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  <a:cs typeface="+mj-cs"/>
            </a:endParaRP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rPr>
              <a:t>社會壓力大</a:t>
            </a:r>
            <a:endParaRPr lang="en-US" altLang="zh-TW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FCFF6CAF-BC10-2E49-9A28-3FF75B265804}"/>
              </a:ext>
            </a:extLst>
          </p:cNvPr>
          <p:cNvSpPr/>
          <p:nvPr/>
        </p:nvSpPr>
        <p:spPr>
          <a:xfrm>
            <a:off x="2302815" y="3048001"/>
            <a:ext cx="914400" cy="658399"/>
          </a:xfrm>
          <a:prstGeom prst="rightArrow">
            <a:avLst/>
          </a:prstGeom>
          <a:solidFill>
            <a:schemeClr val="accent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137A77B2-BC28-1E4B-BCFE-4FB231E52601}"/>
              </a:ext>
            </a:extLst>
          </p:cNvPr>
          <p:cNvSpPr/>
          <p:nvPr/>
        </p:nvSpPr>
        <p:spPr>
          <a:xfrm>
            <a:off x="5915591" y="3048000"/>
            <a:ext cx="914400" cy="658399"/>
          </a:xfrm>
          <a:prstGeom prst="rightArrow">
            <a:avLst/>
          </a:prstGeom>
          <a:solidFill>
            <a:schemeClr val="accent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414CD74-9150-DB4F-A488-D3AB14BB6313}"/>
              </a:ext>
            </a:extLst>
          </p:cNvPr>
          <p:cNvSpPr/>
          <p:nvPr/>
        </p:nvSpPr>
        <p:spPr>
          <a:xfrm>
            <a:off x="7129996" y="1572800"/>
            <a:ext cx="1981200" cy="37037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rPr>
              <a:t>非</a:t>
            </a:r>
            <a:r>
              <a:rPr lang="zh-CN" altLang="en-US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rPr>
              <a:t>直接</a:t>
            </a:r>
            <a:r>
              <a:rPr lang="zh-TW" altLang="en-US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rPr>
              <a:t>接觸式</a:t>
            </a:r>
            <a:r>
              <a:rPr lang="en-US" altLang="zh-TW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rPr>
              <a:t>?</a:t>
            </a:r>
          </a:p>
          <a:p>
            <a:pPr algn="ctr"/>
            <a:endParaRPr lang="en-US" altLang="zh-TW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  <a:cs typeface="+mj-cs"/>
            </a:endParaRP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rPr>
              <a:t>自然量測</a:t>
            </a:r>
            <a:r>
              <a:rPr lang="en-US" altLang="zh-TW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  <a:cs typeface="+mj-cs"/>
              </a:rPr>
              <a:t>?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BD1572-3F43-BA4C-97F1-A775DFF48BBA}"/>
              </a:ext>
            </a:extLst>
          </p:cNvPr>
          <p:cNvSpPr txBox="1"/>
          <p:nvPr/>
        </p:nvSpPr>
        <p:spPr>
          <a:xfrm>
            <a:off x="4087147" y="1497568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  <a:cs typeface="+mj-cs"/>
              </a:rPr>
              <a:t>接觸式</a:t>
            </a:r>
          </a:p>
        </p:txBody>
      </p:sp>
    </p:spTree>
    <p:extLst>
      <p:ext uri="{BB962C8B-B14F-4D97-AF65-F5344CB8AC3E}">
        <p14:creationId xmlns:p14="http://schemas.microsoft.com/office/powerpoint/2010/main" val="106452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研究動機</a:t>
            </a:r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 </a:t>
            </a:r>
            <a:endParaRPr lang="en-US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085E3E4-F7AB-B54E-86FB-4A4B88886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43529"/>
            <a:ext cx="6629400" cy="495823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2A9A91-F957-154D-AEDF-95AE24E359AC}"/>
              </a:ext>
            </a:extLst>
          </p:cNvPr>
          <p:cNvSpPr/>
          <p:nvPr/>
        </p:nvSpPr>
        <p:spPr>
          <a:xfrm>
            <a:off x="2781300" y="4222955"/>
            <a:ext cx="25146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C9EF5B-F8CD-2B4C-8F7D-D6BF3A552115}"/>
              </a:ext>
            </a:extLst>
          </p:cNvPr>
          <p:cNvGrpSpPr/>
          <p:nvPr/>
        </p:nvGrpSpPr>
        <p:grpSpPr>
          <a:xfrm>
            <a:off x="5638800" y="990600"/>
            <a:ext cx="3505200" cy="2971800"/>
            <a:chOff x="5638800" y="990600"/>
            <a:chExt cx="3505200" cy="2971800"/>
          </a:xfrm>
        </p:grpSpPr>
        <p:sp>
          <p:nvSpPr>
            <p:cNvPr id="8" name="橢圓圖說文字 7">
              <a:extLst>
                <a:ext uri="{FF2B5EF4-FFF2-40B4-BE49-F238E27FC236}">
                  <a16:creationId xmlns:a16="http://schemas.microsoft.com/office/drawing/2014/main" id="{9CFEEB8F-7A3B-7A4A-987B-F7C87BE0DD3C}"/>
                </a:ext>
              </a:extLst>
            </p:cNvPr>
            <p:cNvSpPr/>
            <p:nvPr/>
          </p:nvSpPr>
          <p:spPr>
            <a:xfrm>
              <a:off x="5638800" y="990600"/>
              <a:ext cx="3505200" cy="2971800"/>
            </a:xfrm>
            <a:prstGeom prst="wedgeEllipseCallout">
              <a:avLst>
                <a:gd name="adj1" fmla="val -64171"/>
                <a:gd name="adj2" fmla="val 6001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112B510-3438-744F-8EB5-1B9EB140A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1185800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98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TW" altLang="en-US" dirty="0">
                <a:solidFill>
                  <a:schemeClr val="bg2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2">
                  <a:lumMod val="6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b="1" dirty="0"/>
              <a:t>難點與創新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65000"/>
                  </a:schemeClr>
                </a:solidFill>
              </a:rPr>
              <a:t>設計實現</a:t>
            </a:r>
            <a:endParaRPr lang="en-US" altLang="zh-CN" dirty="0">
              <a:solidFill>
                <a:schemeClr val="bg2">
                  <a:lumMod val="6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65000"/>
                  </a:schemeClr>
                </a:solidFill>
              </a:rPr>
              <a:t>測試結果</a:t>
            </a:r>
            <a:endParaRPr lang="en-US" altLang="zh-CN" dirty="0">
              <a:solidFill>
                <a:schemeClr val="bg2">
                  <a:lumMod val="6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65000"/>
                  </a:schemeClr>
                </a:solidFill>
              </a:rPr>
              <a:t>總結展望</a:t>
            </a:r>
            <a:endParaRPr lang="en-US" altLang="zh-CN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1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zh-TW" dirty="0">
                <a:latin typeface="標楷體" pitchFamily="65" charset="-120"/>
                <a:ea typeface="標楷體" pitchFamily="65" charset="-120"/>
              </a:rPr>
              <a:t>難點與創新 </a:t>
            </a:r>
            <a:endParaRPr 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69326A-DBFE-D740-A429-22DEB0EF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45518"/>
            <a:ext cx="7924800" cy="871538"/>
          </a:xfrm>
        </p:spPr>
        <p:txBody>
          <a:bodyPr/>
          <a:lstStyle/>
          <a:p>
            <a:r>
              <a:rPr lang="zh-TW" altLang="en-US" b="1" u="sng" dirty="0">
                <a:latin typeface="標楷體" pitchFamily="65" charset="-120"/>
                <a:ea typeface="標楷體" pitchFamily="65" charset="-120"/>
              </a:rPr>
              <a:t>難點分析</a:t>
            </a:r>
            <a:endParaRPr lang="en-US" altLang="zh-TW" b="1" u="sng" dirty="0">
              <a:latin typeface="標楷體" pitchFamily="65" charset="-120"/>
              <a:ea typeface="標楷體" pitchFamily="65" charset="-120"/>
            </a:endParaRPr>
          </a:p>
          <a:p>
            <a:pPr lvl="1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如何過濾壓電與壓力感測器的訊號、並濾出正確的生理訊息？</a:t>
            </a: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F03BBE-7C17-5740-B2AC-AABC759A98D1}"/>
              </a:ext>
            </a:extLst>
          </p:cNvPr>
          <p:cNvSpPr txBox="1">
            <a:spLocks/>
          </p:cNvSpPr>
          <p:nvPr/>
        </p:nvSpPr>
        <p:spPr>
          <a:xfrm>
            <a:off x="452284" y="1050902"/>
            <a:ext cx="7543800" cy="103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9863" indent="-169863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68275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76213" algn="l" defTabSz="568325" rtl="0" eaLnBrk="1" latinLnBrk="0" hangingPunct="1">
              <a:spcBef>
                <a:spcPts val="600"/>
              </a:spcBef>
              <a:buFont typeface="Arial" pitchFamily="34" charset="0"/>
              <a:buChar char="–"/>
              <a:tabLst>
                <a:tab pos="803275" algn="l"/>
              </a:tabLst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1875" indent="-173038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5411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u="sng" dirty="0">
                <a:latin typeface="標楷體" pitchFamily="65" charset="-120"/>
                <a:ea typeface="標楷體" pitchFamily="65" charset="-120"/>
              </a:rPr>
              <a:t>創新分析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利用壓電與壓力感測器來擷取生理訊號。</a:t>
            </a: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71E41B7F-A19C-E340-B787-624A0CA0B5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7955886"/>
              </p:ext>
            </p:extLst>
          </p:nvPr>
        </p:nvGraphicFramePr>
        <p:xfrm>
          <a:off x="1866899" y="3080185"/>
          <a:ext cx="5410200" cy="3442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07531F84-C2C8-D340-B089-5B2FCFC391B8}"/>
              </a:ext>
            </a:extLst>
          </p:cNvPr>
          <p:cNvSpPr txBox="1"/>
          <p:nvPr/>
        </p:nvSpPr>
        <p:spPr>
          <a:xfrm>
            <a:off x="4088535" y="6476690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Sample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23945D-BCAA-5648-97E5-E9D513667DF0}"/>
              </a:ext>
            </a:extLst>
          </p:cNvPr>
          <p:cNvSpPr txBox="1"/>
          <p:nvPr/>
        </p:nvSpPr>
        <p:spPr>
          <a:xfrm>
            <a:off x="1451401" y="447850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電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壓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709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TW" altLang="en-US" dirty="0">
                <a:solidFill>
                  <a:schemeClr val="bg2">
                    <a:lumMod val="65000"/>
                  </a:schemeClr>
                </a:solidFill>
              </a:rPr>
              <a:t>研究動機</a:t>
            </a:r>
            <a:endParaRPr lang="en-US" altLang="zh-TW" dirty="0">
              <a:solidFill>
                <a:schemeClr val="bg2">
                  <a:lumMod val="6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難點與創新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b="1" dirty="0"/>
              <a:t>設計實現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測試結果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總結展望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589543"/>
      </p:ext>
    </p:extLst>
  </p:cSld>
  <p:clrMapOvr>
    <a:masterClrMapping/>
  </p:clrMapOvr>
</p:sld>
</file>

<file path=ppt/theme/theme1.xml><?xml version="1.0" encoding="utf-8"?>
<a:theme xmlns:a="http://schemas.openxmlformats.org/drawingml/2006/main" name="1_Synopsys Default Template">
  <a:themeElements>
    <a:clrScheme name="Synopsys Default Color Palette (Vibrant)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F2683"/>
      </a:accent1>
      <a:accent2>
        <a:srgbClr val="F69008"/>
      </a:accent2>
      <a:accent3>
        <a:srgbClr val="46AA42"/>
      </a:accent3>
      <a:accent4>
        <a:srgbClr val="C41300"/>
      </a:accent4>
      <a:accent5>
        <a:srgbClr val="BCBCBC"/>
      </a:accent5>
      <a:accent6>
        <a:srgbClr val="0072A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1_Synopsys Default Template" id="{369E2388-E056-45F9-A8B4-F865C10E3381}" vid="{125CD06B-9612-4521-8234-3C6487C9B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8493</TotalTime>
  <Words>799</Words>
  <Application>Microsoft Macintosh PowerPoint</Application>
  <PresentationFormat>如螢幕大小 (4:3)</PresentationFormat>
  <Paragraphs>214</Paragraphs>
  <Slides>23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6" baseType="lpstr">
      <vt:lpstr>微軟正黑體</vt:lpstr>
      <vt:lpstr>新細明體</vt:lpstr>
      <vt:lpstr>標楷體</vt:lpstr>
      <vt:lpstr>BiauKai</vt:lpstr>
      <vt:lpstr>微软雅黑</vt:lpstr>
      <vt:lpstr>黑体</vt:lpstr>
      <vt:lpstr>宋体</vt:lpstr>
      <vt:lpstr>Arial</vt:lpstr>
      <vt:lpstr>Arial Black</vt:lpstr>
      <vt:lpstr>Calibri</vt:lpstr>
      <vt:lpstr>Times New Roman</vt:lpstr>
      <vt:lpstr>Wingdings</vt:lpstr>
      <vt:lpstr>1_Synopsys Default Template</vt:lpstr>
      <vt:lpstr>PowerPoint 簡報</vt:lpstr>
      <vt:lpstr>具生理訊號感測之智慧床墊設計 </vt:lpstr>
      <vt:lpstr>Agenda</vt:lpstr>
      <vt:lpstr>Agenda</vt:lpstr>
      <vt:lpstr>研究動機 </vt:lpstr>
      <vt:lpstr>研究動機 </vt:lpstr>
      <vt:lpstr>Agenda</vt:lpstr>
      <vt:lpstr>難點與創新 </vt:lpstr>
      <vt:lpstr>Agenda</vt:lpstr>
      <vt:lpstr>設計實現-硬體實現</vt:lpstr>
      <vt:lpstr>設計實現-硬體實現</vt:lpstr>
      <vt:lpstr>設計實現-軟體實現</vt:lpstr>
      <vt:lpstr>設計實現-軟體實現</vt:lpstr>
      <vt:lpstr>設計實現-軟體實現</vt:lpstr>
      <vt:lpstr>設計實現-軟體實現</vt:lpstr>
      <vt:lpstr>設計實現-UI介面</vt:lpstr>
      <vt:lpstr>Agenda</vt:lpstr>
      <vt:lpstr>測試結果</vt:lpstr>
      <vt:lpstr>測試結果</vt:lpstr>
      <vt:lpstr>Agenda</vt:lpstr>
      <vt:lpstr>總結展望</vt:lpstr>
      <vt:lpstr>總結展望</vt:lpstr>
      <vt:lpstr>PowerPoint 簡報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Tu</dc:creator>
  <cp:lastModifiedBy>Microsoft Office 使用者</cp:lastModifiedBy>
  <cp:revision>352</cp:revision>
  <cp:lastPrinted>2018-05-23T17:40:34Z</cp:lastPrinted>
  <dcterms:created xsi:type="dcterms:W3CDTF">2006-08-16T00:00:00Z</dcterms:created>
  <dcterms:modified xsi:type="dcterms:W3CDTF">2018-07-10T12:57:30Z</dcterms:modified>
</cp:coreProperties>
</file>